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92"/>
    <p:sldId id="539" r:id="rId293"/>
    <p:sldId id="540" r:id="rId294"/>
    <p:sldId id="541" r:id="rId295"/>
    <p:sldId id="542" r:id="rId296"/>
    <p:sldId id="543" r:id="rId297"/>
    <p:sldId id="544" r:id="rId298"/>
    <p:sldId id="545" r:id="rId299"/>
    <p:sldId id="546" r:id="rId300"/>
    <p:sldId id="547" r:id="rId301"/>
    <p:sldId id="548" r:id="rId302"/>
    <p:sldId id="549" r:id="rId303"/>
    <p:sldId id="550" r:id="rId304"/>
    <p:sldId id="551" r:id="rId305"/>
    <p:sldId id="552" r:id="rId306"/>
    <p:sldId id="553" r:id="rId307"/>
    <p:sldId id="554" r:id="rId308"/>
    <p:sldId id="555" r:id="rId309"/>
    <p:sldId id="556" r:id="rId310"/>
    <p:sldId id="557" r:id="rId311"/>
    <p:sldId id="558" r:id="rId312"/>
    <p:sldId id="559" r:id="rId313"/>
    <p:sldId id="560" r:id="rId314"/>
    <p:sldId id="561" r:id="rId315"/>
    <p:sldId id="562" r:id="rId316"/>
    <p:sldId id="563" r:id="rId317"/>
    <p:sldId id="564" r:id="rId318"/>
    <p:sldId id="565" r:id="rId319"/>
    <p:sldId id="566" r:id="rId320"/>
    <p:sldId id="567" r:id="rId321"/>
    <p:sldId id="568" r:id="rId322"/>
    <p:sldId id="569" r:id="rId323"/>
    <p:sldId id="570" r:id="rId324"/>
    <p:sldId id="571" r:id="rId325"/>
    <p:sldId id="572" r:id="rId326"/>
    <p:sldId id="573" r:id="rId327"/>
    <p:sldId id="574" r:id="rId328"/>
    <p:sldId id="575" r:id="rId329"/>
    <p:sldId id="576" r:id="rId330"/>
    <p:sldId id="577" r:id="rId331"/>
    <p:sldId id="578" r:id="rId332"/>
    <p:sldId id="579" r:id="rId333"/>
    <p:sldId id="580" r:id="rId334"/>
    <p:sldId id="581" r:id="rId335"/>
    <p:sldId id="582" r:id="rId336"/>
    <p:sldId id="583" r:id="rId337"/>
    <p:sldId id="584" r:id="rId338"/>
    <p:sldId id="585" r:id="rId339"/>
    <p:sldId id="586" r:id="rId340"/>
    <p:sldId id="587" r:id="rId341"/>
    <p:sldId id="588" r:id="rId342"/>
    <p:sldId id="589" r:id="rId343"/>
    <p:sldId id="590" r:id="rId344"/>
    <p:sldId id="591" r:id="rId345"/>
    <p:sldId id="592" r:id="rId346"/>
    <p:sldId id="593" r:id="rId347"/>
    <p:sldId id="594" r:id="rId348"/>
    <p:sldId id="595" r:id="rId349"/>
    <p:sldId id="596" r:id="rId350"/>
    <p:sldId id="597" r:id="rId351"/>
    <p:sldId id="598" r:id="rId352"/>
    <p:sldId id="599" r:id="rId353"/>
    <p:sldId id="600" r:id="rId354"/>
    <p:sldId id="601" r:id="rId355"/>
    <p:sldId id="602" r:id="rId356"/>
    <p:sldId id="603" r:id="rId357"/>
    <p:sldId id="604" r:id="rId358"/>
    <p:sldId id="605" r:id="rId359"/>
    <p:sldId id="606" r:id="rId360"/>
    <p:sldId id="607" r:id="rId361"/>
    <p:sldId id="608" r:id="rId362"/>
    <p:sldId id="609" r:id="rId363"/>
    <p:sldId id="610" r:id="rId364"/>
    <p:sldId id="611" r:id="rId365"/>
    <p:sldId id="612" r:id="rId366"/>
    <p:sldId id="613" r:id="rId367"/>
    <p:sldId id="614" r:id="rId368"/>
    <p:sldId id="615" r:id="rId369"/>
    <p:sldId id="616" r:id="rId370"/>
    <p:sldId id="617" r:id="rId371"/>
    <p:sldId id="618" r:id="rId372"/>
    <p:sldId id="619" r:id="rId373"/>
    <p:sldId id="620" r:id="rId374"/>
    <p:sldId id="621" r:id="rId375"/>
    <p:sldId id="622" r:id="rId376"/>
    <p:sldId id="623" r:id="rId377"/>
    <p:sldId id="624" r:id="rId378"/>
    <p:sldId id="625" r:id="rId379"/>
    <p:sldId id="626" r:id="rId380"/>
    <p:sldId id="627" r:id="rId381"/>
    <p:sldId id="628" r:id="rId382"/>
    <p:sldId id="629" r:id="rId383"/>
    <p:sldId id="630" r:id="rId384"/>
    <p:sldId id="631" r:id="rId385"/>
    <p:sldId id="632" r:id="rId386"/>
    <p:sldId id="633" r:id="rId387"/>
    <p:sldId id="634" r:id="rId388"/>
    <p:sldId id="635" r:id="rId389"/>
    <p:sldId id="636" r:id="rId390"/>
    <p:sldId id="637" r:id="rId391"/>
    <p:sldId id="638" r:id="rId392"/>
    <p:sldId id="639" r:id="rId393"/>
    <p:sldId id="640" r:id="rId394"/>
    <p:sldId id="641" r:id="rId395"/>
    <p:sldId id="642" r:id="rId396"/>
    <p:sldId id="643" r:id="rId397"/>
    <p:sldId id="644" r:id="rId398"/>
    <p:sldId id="645" r:id="rId399"/>
    <p:sldId id="646" r:id="rId400"/>
    <p:sldId id="647" r:id="rId401"/>
    <p:sldId id="648" r:id="rId402"/>
    <p:sldId id="649" r:id="rId403"/>
    <p:sldId id="650" r:id="rId404"/>
    <p:sldId id="651" r:id="rId405"/>
    <p:sldId id="652" r:id="rId406"/>
    <p:sldId id="653" r:id="rId407"/>
    <p:sldId id="654" r:id="rId408"/>
    <p:sldId id="655" r:id="rId409"/>
    <p:sldId id="656" r:id="rId410"/>
    <p:sldId id="657" r:id="rId411"/>
    <p:sldId id="658" r:id="rId412"/>
    <p:sldId id="659" r:id="rId413"/>
    <p:sldId id="660" r:id="rId414"/>
    <p:sldId id="661" r:id="rId415"/>
    <p:sldId id="662" r:id="rId416"/>
    <p:sldId id="663" r:id="rId417"/>
    <p:sldId id="664" r:id="rId418"/>
    <p:sldId id="665" r:id="rId419"/>
    <p:sldId id="666" r:id="rId420"/>
    <p:sldId id="667" r:id="rId421"/>
    <p:sldId id="668" r:id="rId422"/>
    <p:sldId id="669" r:id="rId423"/>
    <p:sldId id="670" r:id="rId424"/>
    <p:sldId id="671" r:id="rId425"/>
    <p:sldId id="672" r:id="rId426"/>
    <p:sldId id="673" r:id="rId427"/>
    <p:sldId id="674" r:id="rId428"/>
    <p:sldId id="675" r:id="rId429"/>
    <p:sldId id="676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685" r:id="rId439"/>
    <p:sldId id="686" r:id="rId440"/>
    <p:sldId id="687" r:id="rId441"/>
    <p:sldId id="688" r:id="rId442"/>
    <p:sldId id="689" r:id="rId443"/>
    <p:sldId id="690" r:id="rId444"/>
    <p:sldId id="691" r:id="rId445"/>
    <p:sldId id="692" r:id="rId446"/>
    <p:sldId id="693" r:id="rId447"/>
    <p:sldId id="694" r:id="rId448"/>
    <p:sldId id="695" r:id="rId449"/>
    <p:sldId id="696" r:id="rId450"/>
    <p:sldId id="697" r:id="rId451"/>
    <p:sldId id="698" r:id="rId452"/>
    <p:sldId id="699" r:id="rId453"/>
    <p:sldId id="700" r:id="rId454"/>
    <p:sldId id="701" r:id="rId455"/>
    <p:sldId id="702" r:id="rId456"/>
    <p:sldId id="703" r:id="rId457"/>
    <p:sldId id="704" r:id="rId458"/>
    <p:sldId id="705" r:id="rId459"/>
    <p:sldId id="706" r:id="rId460"/>
    <p:sldId id="707" r:id="rId461"/>
    <p:sldId id="708" r:id="rId462"/>
    <p:sldId id="709" r:id="rId463"/>
    <p:sldId id="710" r:id="rId464"/>
    <p:sldId id="711" r:id="rId465"/>
    <p:sldId id="712" r:id="rId466"/>
    <p:sldId id="713" r:id="rId467"/>
    <p:sldId id="714" r:id="rId468"/>
    <p:sldId id="715" r:id="rId469"/>
    <p:sldId id="716" r:id="rId470"/>
    <p:sldId id="717" r:id="rId471"/>
    <p:sldId id="718" r:id="rId472"/>
    <p:sldId id="719" r:id="rId473"/>
    <p:sldId id="720" r:id="rId474"/>
    <p:sldId id="721" r:id="rId475"/>
    <p:sldId id="722" r:id="rId476"/>
    <p:sldId id="723" r:id="rId477"/>
    <p:sldId id="724" r:id="rId478"/>
    <p:sldId id="725" r:id="rId479"/>
    <p:sldId id="726" r:id="rId480"/>
    <p:sldId id="727" r:id="rId481"/>
    <p:sldId id="728" r:id="rId482"/>
    <p:sldId id="729" r:id="rId483"/>
    <p:sldId id="730" r:id="rId484"/>
    <p:sldId id="731" r:id="rId485"/>
    <p:sldId id="732" r:id="rId486"/>
    <p:sldId id="733" r:id="rId487"/>
    <p:sldId id="734" r:id="rId488"/>
    <p:sldId id="735" r:id="rId489"/>
    <p:sldId id="736" r:id="rId490"/>
    <p:sldId id="737" r:id="rId491"/>
    <p:sldId id="738" r:id="rId492"/>
    <p:sldId id="739" r:id="rId493"/>
    <p:sldId id="740" r:id="rId494"/>
    <p:sldId id="741" r:id="rId495"/>
    <p:sldId id="742" r:id="rId496"/>
    <p:sldId id="743" r:id="rId497"/>
    <p:sldId id="744" r:id="rId498"/>
    <p:sldId id="745" r:id="rId499"/>
    <p:sldId id="746" r:id="rId500"/>
    <p:sldId id="747" r:id="rId501"/>
    <p:sldId id="748" r:id="rId502"/>
    <p:sldId id="749" r:id="rId503"/>
    <p:sldId id="750" r:id="rId504"/>
    <p:sldId id="751" r:id="rId505"/>
    <p:sldId id="752" r:id="rId506"/>
    <p:sldId id="753" r:id="rId507"/>
    <p:sldId id="754" r:id="rId508"/>
    <p:sldId id="755" r:id="rId509"/>
    <p:sldId id="756" r:id="rId510"/>
    <p:sldId id="757" r:id="rId511"/>
    <p:sldId id="758" r:id="rId512"/>
  </p:sldIdLst>
  <p:sldSz cx="14630400" cy="8229600"/>
  <p:notesSz cx="6858000" cy="9144000"/>
  <p:defaultTextStyle>
    <a:defPPr>
      <a:defRPr lang="en-US"/>
    </a:defPPr>
    <a:lvl1pPr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657225" indent="-20002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1316038" indent="-401638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974850" indent="-603250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2632075" indent="-80327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8" autoAdjust="0"/>
  </p:normalViewPr>
  <p:slideViewPr>
    <p:cSldViewPr snapToGrid="0">
      <p:cViewPr varScale="1">
        <p:scale>
          <a:sx n="28" d="100"/>
          <a:sy n="28" d="100"/>
        </p:scale>
        <p:origin x="8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292" Type="http://schemas.openxmlformats.org/officeDocument/2006/relationships/slide" Target="slides/slide283.xml"/><Relationship Id="rId293" Type="http://schemas.openxmlformats.org/officeDocument/2006/relationships/slide" Target="slides/slide284.xml"/><Relationship Id="rId294" Type="http://schemas.openxmlformats.org/officeDocument/2006/relationships/slide" Target="slides/slide285.xml"/><Relationship Id="rId295" Type="http://schemas.openxmlformats.org/officeDocument/2006/relationships/slide" Target="slides/slide286.xml"/><Relationship Id="rId296" Type="http://schemas.openxmlformats.org/officeDocument/2006/relationships/slide" Target="slides/slide287.xml"/><Relationship Id="rId297" Type="http://schemas.openxmlformats.org/officeDocument/2006/relationships/slide" Target="slides/slide288.xml"/><Relationship Id="rId298" Type="http://schemas.openxmlformats.org/officeDocument/2006/relationships/slide" Target="slides/slide289.xml"/><Relationship Id="rId299" Type="http://schemas.openxmlformats.org/officeDocument/2006/relationships/slide" Target="slides/slide290.xml"/><Relationship Id="rId300" Type="http://schemas.openxmlformats.org/officeDocument/2006/relationships/slide" Target="slides/slide291.xml"/><Relationship Id="rId301" Type="http://schemas.openxmlformats.org/officeDocument/2006/relationships/slide" Target="slides/slide292.xml"/><Relationship Id="rId302" Type="http://schemas.openxmlformats.org/officeDocument/2006/relationships/slide" Target="slides/slide293.xml"/><Relationship Id="rId303" Type="http://schemas.openxmlformats.org/officeDocument/2006/relationships/slide" Target="slides/slide294.xml"/><Relationship Id="rId304" Type="http://schemas.openxmlformats.org/officeDocument/2006/relationships/slide" Target="slides/slide295.xml"/><Relationship Id="rId305" Type="http://schemas.openxmlformats.org/officeDocument/2006/relationships/slide" Target="slides/slide296.xml"/><Relationship Id="rId306" Type="http://schemas.openxmlformats.org/officeDocument/2006/relationships/slide" Target="slides/slide297.xml"/><Relationship Id="rId307" Type="http://schemas.openxmlformats.org/officeDocument/2006/relationships/slide" Target="slides/slide298.xml"/><Relationship Id="rId308" Type="http://schemas.openxmlformats.org/officeDocument/2006/relationships/slide" Target="slides/slide299.xml"/><Relationship Id="rId309" Type="http://schemas.openxmlformats.org/officeDocument/2006/relationships/slide" Target="slides/slide300.xml"/><Relationship Id="rId310" Type="http://schemas.openxmlformats.org/officeDocument/2006/relationships/slide" Target="slides/slide301.xml"/><Relationship Id="rId311" Type="http://schemas.openxmlformats.org/officeDocument/2006/relationships/slide" Target="slides/slide302.xml"/><Relationship Id="rId312" Type="http://schemas.openxmlformats.org/officeDocument/2006/relationships/slide" Target="slides/slide303.xml"/><Relationship Id="rId313" Type="http://schemas.openxmlformats.org/officeDocument/2006/relationships/slide" Target="slides/slide304.xml"/><Relationship Id="rId314" Type="http://schemas.openxmlformats.org/officeDocument/2006/relationships/slide" Target="slides/slide305.xml"/><Relationship Id="rId315" Type="http://schemas.openxmlformats.org/officeDocument/2006/relationships/slide" Target="slides/slide306.xml"/><Relationship Id="rId316" Type="http://schemas.openxmlformats.org/officeDocument/2006/relationships/slide" Target="slides/slide307.xml"/><Relationship Id="rId317" Type="http://schemas.openxmlformats.org/officeDocument/2006/relationships/slide" Target="slides/slide308.xml"/><Relationship Id="rId318" Type="http://schemas.openxmlformats.org/officeDocument/2006/relationships/slide" Target="slides/slide309.xml"/><Relationship Id="rId319" Type="http://schemas.openxmlformats.org/officeDocument/2006/relationships/slide" Target="slides/slide310.xml"/><Relationship Id="rId320" Type="http://schemas.openxmlformats.org/officeDocument/2006/relationships/slide" Target="slides/slide311.xml"/><Relationship Id="rId321" Type="http://schemas.openxmlformats.org/officeDocument/2006/relationships/slide" Target="slides/slide312.xml"/><Relationship Id="rId322" Type="http://schemas.openxmlformats.org/officeDocument/2006/relationships/slide" Target="slides/slide313.xml"/><Relationship Id="rId323" Type="http://schemas.openxmlformats.org/officeDocument/2006/relationships/slide" Target="slides/slide314.xml"/><Relationship Id="rId324" Type="http://schemas.openxmlformats.org/officeDocument/2006/relationships/slide" Target="slides/slide315.xml"/><Relationship Id="rId325" Type="http://schemas.openxmlformats.org/officeDocument/2006/relationships/slide" Target="slides/slide316.xml"/><Relationship Id="rId326" Type="http://schemas.openxmlformats.org/officeDocument/2006/relationships/slide" Target="slides/slide317.xml"/><Relationship Id="rId327" Type="http://schemas.openxmlformats.org/officeDocument/2006/relationships/slide" Target="slides/slide318.xml"/><Relationship Id="rId328" Type="http://schemas.openxmlformats.org/officeDocument/2006/relationships/slide" Target="slides/slide319.xml"/><Relationship Id="rId329" Type="http://schemas.openxmlformats.org/officeDocument/2006/relationships/slide" Target="slides/slide320.xml"/><Relationship Id="rId330" Type="http://schemas.openxmlformats.org/officeDocument/2006/relationships/slide" Target="slides/slide321.xml"/><Relationship Id="rId331" Type="http://schemas.openxmlformats.org/officeDocument/2006/relationships/slide" Target="slides/slide322.xml"/><Relationship Id="rId332" Type="http://schemas.openxmlformats.org/officeDocument/2006/relationships/slide" Target="slides/slide323.xml"/><Relationship Id="rId333" Type="http://schemas.openxmlformats.org/officeDocument/2006/relationships/slide" Target="slides/slide324.xml"/><Relationship Id="rId334" Type="http://schemas.openxmlformats.org/officeDocument/2006/relationships/slide" Target="slides/slide325.xml"/><Relationship Id="rId335" Type="http://schemas.openxmlformats.org/officeDocument/2006/relationships/slide" Target="slides/slide326.xml"/><Relationship Id="rId336" Type="http://schemas.openxmlformats.org/officeDocument/2006/relationships/slide" Target="slides/slide327.xml"/><Relationship Id="rId337" Type="http://schemas.openxmlformats.org/officeDocument/2006/relationships/slide" Target="slides/slide328.xml"/><Relationship Id="rId338" Type="http://schemas.openxmlformats.org/officeDocument/2006/relationships/slide" Target="slides/slide329.xml"/><Relationship Id="rId339" Type="http://schemas.openxmlformats.org/officeDocument/2006/relationships/slide" Target="slides/slide330.xml"/><Relationship Id="rId340" Type="http://schemas.openxmlformats.org/officeDocument/2006/relationships/slide" Target="slides/slide331.xml"/><Relationship Id="rId341" Type="http://schemas.openxmlformats.org/officeDocument/2006/relationships/slide" Target="slides/slide332.xml"/><Relationship Id="rId342" Type="http://schemas.openxmlformats.org/officeDocument/2006/relationships/slide" Target="slides/slide333.xml"/><Relationship Id="rId343" Type="http://schemas.openxmlformats.org/officeDocument/2006/relationships/slide" Target="slides/slide334.xml"/><Relationship Id="rId344" Type="http://schemas.openxmlformats.org/officeDocument/2006/relationships/slide" Target="slides/slide335.xml"/><Relationship Id="rId345" Type="http://schemas.openxmlformats.org/officeDocument/2006/relationships/slide" Target="slides/slide336.xml"/><Relationship Id="rId346" Type="http://schemas.openxmlformats.org/officeDocument/2006/relationships/slide" Target="slides/slide337.xml"/><Relationship Id="rId347" Type="http://schemas.openxmlformats.org/officeDocument/2006/relationships/slide" Target="slides/slide338.xml"/><Relationship Id="rId348" Type="http://schemas.openxmlformats.org/officeDocument/2006/relationships/slide" Target="slides/slide339.xml"/><Relationship Id="rId349" Type="http://schemas.openxmlformats.org/officeDocument/2006/relationships/slide" Target="slides/slide340.xml"/><Relationship Id="rId350" Type="http://schemas.openxmlformats.org/officeDocument/2006/relationships/slide" Target="slides/slide341.xml"/><Relationship Id="rId351" Type="http://schemas.openxmlformats.org/officeDocument/2006/relationships/slide" Target="slides/slide342.xml"/><Relationship Id="rId352" Type="http://schemas.openxmlformats.org/officeDocument/2006/relationships/slide" Target="slides/slide343.xml"/><Relationship Id="rId353" Type="http://schemas.openxmlformats.org/officeDocument/2006/relationships/slide" Target="slides/slide344.xml"/><Relationship Id="rId354" Type="http://schemas.openxmlformats.org/officeDocument/2006/relationships/slide" Target="slides/slide345.xml"/><Relationship Id="rId355" Type="http://schemas.openxmlformats.org/officeDocument/2006/relationships/slide" Target="slides/slide346.xml"/><Relationship Id="rId356" Type="http://schemas.openxmlformats.org/officeDocument/2006/relationships/slide" Target="slides/slide347.xml"/><Relationship Id="rId357" Type="http://schemas.openxmlformats.org/officeDocument/2006/relationships/slide" Target="slides/slide348.xml"/><Relationship Id="rId358" Type="http://schemas.openxmlformats.org/officeDocument/2006/relationships/slide" Target="slides/slide349.xml"/><Relationship Id="rId359" Type="http://schemas.openxmlformats.org/officeDocument/2006/relationships/slide" Target="slides/slide350.xml"/><Relationship Id="rId360" Type="http://schemas.openxmlformats.org/officeDocument/2006/relationships/slide" Target="slides/slide351.xml"/><Relationship Id="rId361" Type="http://schemas.openxmlformats.org/officeDocument/2006/relationships/slide" Target="slides/slide352.xml"/><Relationship Id="rId362" Type="http://schemas.openxmlformats.org/officeDocument/2006/relationships/slide" Target="slides/slide353.xml"/><Relationship Id="rId363" Type="http://schemas.openxmlformats.org/officeDocument/2006/relationships/slide" Target="slides/slide354.xml"/><Relationship Id="rId364" Type="http://schemas.openxmlformats.org/officeDocument/2006/relationships/slide" Target="slides/slide355.xml"/><Relationship Id="rId365" Type="http://schemas.openxmlformats.org/officeDocument/2006/relationships/slide" Target="slides/slide356.xml"/><Relationship Id="rId366" Type="http://schemas.openxmlformats.org/officeDocument/2006/relationships/slide" Target="slides/slide357.xml"/><Relationship Id="rId367" Type="http://schemas.openxmlformats.org/officeDocument/2006/relationships/slide" Target="slides/slide358.xml"/><Relationship Id="rId368" Type="http://schemas.openxmlformats.org/officeDocument/2006/relationships/slide" Target="slides/slide359.xml"/><Relationship Id="rId369" Type="http://schemas.openxmlformats.org/officeDocument/2006/relationships/slide" Target="slides/slide360.xml"/><Relationship Id="rId370" Type="http://schemas.openxmlformats.org/officeDocument/2006/relationships/slide" Target="slides/slide361.xml"/><Relationship Id="rId371" Type="http://schemas.openxmlformats.org/officeDocument/2006/relationships/slide" Target="slides/slide362.xml"/><Relationship Id="rId372" Type="http://schemas.openxmlformats.org/officeDocument/2006/relationships/slide" Target="slides/slide363.xml"/><Relationship Id="rId373" Type="http://schemas.openxmlformats.org/officeDocument/2006/relationships/slide" Target="slides/slide364.xml"/><Relationship Id="rId374" Type="http://schemas.openxmlformats.org/officeDocument/2006/relationships/slide" Target="slides/slide365.xml"/><Relationship Id="rId375" Type="http://schemas.openxmlformats.org/officeDocument/2006/relationships/slide" Target="slides/slide366.xml"/><Relationship Id="rId376" Type="http://schemas.openxmlformats.org/officeDocument/2006/relationships/slide" Target="slides/slide367.xml"/><Relationship Id="rId377" Type="http://schemas.openxmlformats.org/officeDocument/2006/relationships/slide" Target="slides/slide368.xml"/><Relationship Id="rId378" Type="http://schemas.openxmlformats.org/officeDocument/2006/relationships/slide" Target="slides/slide369.xml"/><Relationship Id="rId379" Type="http://schemas.openxmlformats.org/officeDocument/2006/relationships/slide" Target="slides/slide370.xml"/><Relationship Id="rId380" Type="http://schemas.openxmlformats.org/officeDocument/2006/relationships/slide" Target="slides/slide371.xml"/><Relationship Id="rId381" Type="http://schemas.openxmlformats.org/officeDocument/2006/relationships/slide" Target="slides/slide372.xml"/><Relationship Id="rId382" Type="http://schemas.openxmlformats.org/officeDocument/2006/relationships/slide" Target="slides/slide373.xml"/><Relationship Id="rId383" Type="http://schemas.openxmlformats.org/officeDocument/2006/relationships/slide" Target="slides/slide374.xml"/><Relationship Id="rId384" Type="http://schemas.openxmlformats.org/officeDocument/2006/relationships/slide" Target="slides/slide375.xml"/><Relationship Id="rId385" Type="http://schemas.openxmlformats.org/officeDocument/2006/relationships/slide" Target="slides/slide376.xml"/><Relationship Id="rId386" Type="http://schemas.openxmlformats.org/officeDocument/2006/relationships/slide" Target="slides/slide377.xml"/><Relationship Id="rId387" Type="http://schemas.openxmlformats.org/officeDocument/2006/relationships/slide" Target="slides/slide378.xml"/><Relationship Id="rId388" Type="http://schemas.openxmlformats.org/officeDocument/2006/relationships/slide" Target="slides/slide379.xml"/><Relationship Id="rId389" Type="http://schemas.openxmlformats.org/officeDocument/2006/relationships/slide" Target="slides/slide380.xml"/><Relationship Id="rId390" Type="http://schemas.openxmlformats.org/officeDocument/2006/relationships/slide" Target="slides/slide381.xml"/><Relationship Id="rId391" Type="http://schemas.openxmlformats.org/officeDocument/2006/relationships/slide" Target="slides/slide382.xml"/><Relationship Id="rId392" Type="http://schemas.openxmlformats.org/officeDocument/2006/relationships/slide" Target="slides/slide383.xml"/><Relationship Id="rId393" Type="http://schemas.openxmlformats.org/officeDocument/2006/relationships/slide" Target="slides/slide384.xml"/><Relationship Id="rId394" Type="http://schemas.openxmlformats.org/officeDocument/2006/relationships/slide" Target="slides/slide385.xml"/><Relationship Id="rId395" Type="http://schemas.openxmlformats.org/officeDocument/2006/relationships/slide" Target="slides/slide386.xml"/><Relationship Id="rId396" Type="http://schemas.openxmlformats.org/officeDocument/2006/relationships/slide" Target="slides/slide387.xml"/><Relationship Id="rId397" Type="http://schemas.openxmlformats.org/officeDocument/2006/relationships/slide" Target="slides/slide388.xml"/><Relationship Id="rId398" Type="http://schemas.openxmlformats.org/officeDocument/2006/relationships/slide" Target="slides/slide389.xml"/><Relationship Id="rId399" Type="http://schemas.openxmlformats.org/officeDocument/2006/relationships/slide" Target="slides/slide390.xml"/><Relationship Id="rId400" Type="http://schemas.openxmlformats.org/officeDocument/2006/relationships/slide" Target="slides/slide391.xml"/><Relationship Id="rId401" Type="http://schemas.openxmlformats.org/officeDocument/2006/relationships/slide" Target="slides/slide392.xml"/><Relationship Id="rId402" Type="http://schemas.openxmlformats.org/officeDocument/2006/relationships/slide" Target="slides/slide393.xml"/><Relationship Id="rId403" Type="http://schemas.openxmlformats.org/officeDocument/2006/relationships/slide" Target="slides/slide394.xml"/><Relationship Id="rId404" Type="http://schemas.openxmlformats.org/officeDocument/2006/relationships/slide" Target="slides/slide395.xml"/><Relationship Id="rId405" Type="http://schemas.openxmlformats.org/officeDocument/2006/relationships/slide" Target="slides/slide396.xml"/><Relationship Id="rId406" Type="http://schemas.openxmlformats.org/officeDocument/2006/relationships/slide" Target="slides/slide397.xml"/><Relationship Id="rId407" Type="http://schemas.openxmlformats.org/officeDocument/2006/relationships/slide" Target="slides/slide398.xml"/><Relationship Id="rId408" Type="http://schemas.openxmlformats.org/officeDocument/2006/relationships/slide" Target="slides/slide399.xml"/><Relationship Id="rId409" Type="http://schemas.openxmlformats.org/officeDocument/2006/relationships/slide" Target="slides/slide400.xml"/><Relationship Id="rId410" Type="http://schemas.openxmlformats.org/officeDocument/2006/relationships/slide" Target="slides/slide401.xml"/><Relationship Id="rId411" Type="http://schemas.openxmlformats.org/officeDocument/2006/relationships/slide" Target="slides/slide402.xml"/><Relationship Id="rId412" Type="http://schemas.openxmlformats.org/officeDocument/2006/relationships/slide" Target="slides/slide403.xml"/><Relationship Id="rId413" Type="http://schemas.openxmlformats.org/officeDocument/2006/relationships/slide" Target="slides/slide404.xml"/><Relationship Id="rId414" Type="http://schemas.openxmlformats.org/officeDocument/2006/relationships/slide" Target="slides/slide405.xml"/><Relationship Id="rId415" Type="http://schemas.openxmlformats.org/officeDocument/2006/relationships/slide" Target="slides/slide406.xml"/><Relationship Id="rId416" Type="http://schemas.openxmlformats.org/officeDocument/2006/relationships/slide" Target="slides/slide407.xml"/><Relationship Id="rId417" Type="http://schemas.openxmlformats.org/officeDocument/2006/relationships/slide" Target="slides/slide408.xml"/><Relationship Id="rId418" Type="http://schemas.openxmlformats.org/officeDocument/2006/relationships/slide" Target="slides/slide409.xml"/><Relationship Id="rId419" Type="http://schemas.openxmlformats.org/officeDocument/2006/relationships/slide" Target="slides/slide410.xml"/><Relationship Id="rId420" Type="http://schemas.openxmlformats.org/officeDocument/2006/relationships/slide" Target="slides/slide411.xml"/><Relationship Id="rId421" Type="http://schemas.openxmlformats.org/officeDocument/2006/relationships/slide" Target="slides/slide412.xml"/><Relationship Id="rId422" Type="http://schemas.openxmlformats.org/officeDocument/2006/relationships/slide" Target="slides/slide413.xml"/><Relationship Id="rId423" Type="http://schemas.openxmlformats.org/officeDocument/2006/relationships/slide" Target="slides/slide414.xml"/><Relationship Id="rId424" Type="http://schemas.openxmlformats.org/officeDocument/2006/relationships/slide" Target="slides/slide415.xml"/><Relationship Id="rId425" Type="http://schemas.openxmlformats.org/officeDocument/2006/relationships/slide" Target="slides/slide416.xml"/><Relationship Id="rId426" Type="http://schemas.openxmlformats.org/officeDocument/2006/relationships/slide" Target="slides/slide417.xml"/><Relationship Id="rId427" Type="http://schemas.openxmlformats.org/officeDocument/2006/relationships/slide" Target="slides/slide418.xml"/><Relationship Id="rId428" Type="http://schemas.openxmlformats.org/officeDocument/2006/relationships/slide" Target="slides/slide419.xml"/><Relationship Id="rId429" Type="http://schemas.openxmlformats.org/officeDocument/2006/relationships/slide" Target="slides/slide420.xml"/><Relationship Id="rId430" Type="http://schemas.openxmlformats.org/officeDocument/2006/relationships/slide" Target="slides/slide421.xml"/><Relationship Id="rId431" Type="http://schemas.openxmlformats.org/officeDocument/2006/relationships/slide" Target="slides/slide422.xml"/><Relationship Id="rId432" Type="http://schemas.openxmlformats.org/officeDocument/2006/relationships/slide" Target="slides/slide423.xml"/><Relationship Id="rId433" Type="http://schemas.openxmlformats.org/officeDocument/2006/relationships/slide" Target="slides/slide424.xml"/><Relationship Id="rId434" Type="http://schemas.openxmlformats.org/officeDocument/2006/relationships/slide" Target="slides/slide425.xml"/><Relationship Id="rId435" Type="http://schemas.openxmlformats.org/officeDocument/2006/relationships/slide" Target="slides/slide426.xml"/><Relationship Id="rId436" Type="http://schemas.openxmlformats.org/officeDocument/2006/relationships/slide" Target="slides/slide427.xml"/><Relationship Id="rId437" Type="http://schemas.openxmlformats.org/officeDocument/2006/relationships/slide" Target="slides/slide428.xml"/><Relationship Id="rId438" Type="http://schemas.openxmlformats.org/officeDocument/2006/relationships/slide" Target="slides/slide429.xml"/><Relationship Id="rId439" Type="http://schemas.openxmlformats.org/officeDocument/2006/relationships/slide" Target="slides/slide430.xml"/><Relationship Id="rId440" Type="http://schemas.openxmlformats.org/officeDocument/2006/relationships/slide" Target="slides/slide431.xml"/><Relationship Id="rId441" Type="http://schemas.openxmlformats.org/officeDocument/2006/relationships/slide" Target="slides/slide432.xml"/><Relationship Id="rId442" Type="http://schemas.openxmlformats.org/officeDocument/2006/relationships/slide" Target="slides/slide433.xml"/><Relationship Id="rId443" Type="http://schemas.openxmlformats.org/officeDocument/2006/relationships/slide" Target="slides/slide434.xml"/><Relationship Id="rId444" Type="http://schemas.openxmlformats.org/officeDocument/2006/relationships/slide" Target="slides/slide435.xml"/><Relationship Id="rId445" Type="http://schemas.openxmlformats.org/officeDocument/2006/relationships/slide" Target="slides/slide436.xml"/><Relationship Id="rId446" Type="http://schemas.openxmlformats.org/officeDocument/2006/relationships/slide" Target="slides/slide437.xml"/><Relationship Id="rId447" Type="http://schemas.openxmlformats.org/officeDocument/2006/relationships/slide" Target="slides/slide438.xml"/><Relationship Id="rId448" Type="http://schemas.openxmlformats.org/officeDocument/2006/relationships/slide" Target="slides/slide439.xml"/><Relationship Id="rId449" Type="http://schemas.openxmlformats.org/officeDocument/2006/relationships/slide" Target="slides/slide440.xml"/><Relationship Id="rId450" Type="http://schemas.openxmlformats.org/officeDocument/2006/relationships/slide" Target="slides/slide441.xml"/><Relationship Id="rId451" Type="http://schemas.openxmlformats.org/officeDocument/2006/relationships/slide" Target="slides/slide442.xml"/><Relationship Id="rId452" Type="http://schemas.openxmlformats.org/officeDocument/2006/relationships/slide" Target="slides/slide443.xml"/><Relationship Id="rId453" Type="http://schemas.openxmlformats.org/officeDocument/2006/relationships/slide" Target="slides/slide444.xml"/><Relationship Id="rId454" Type="http://schemas.openxmlformats.org/officeDocument/2006/relationships/slide" Target="slides/slide445.xml"/><Relationship Id="rId455" Type="http://schemas.openxmlformats.org/officeDocument/2006/relationships/slide" Target="slides/slide446.xml"/><Relationship Id="rId456" Type="http://schemas.openxmlformats.org/officeDocument/2006/relationships/slide" Target="slides/slide447.xml"/><Relationship Id="rId457" Type="http://schemas.openxmlformats.org/officeDocument/2006/relationships/slide" Target="slides/slide448.xml"/><Relationship Id="rId458" Type="http://schemas.openxmlformats.org/officeDocument/2006/relationships/slide" Target="slides/slide449.xml"/><Relationship Id="rId459" Type="http://schemas.openxmlformats.org/officeDocument/2006/relationships/slide" Target="slides/slide450.xml"/><Relationship Id="rId460" Type="http://schemas.openxmlformats.org/officeDocument/2006/relationships/slide" Target="slides/slide451.xml"/><Relationship Id="rId461" Type="http://schemas.openxmlformats.org/officeDocument/2006/relationships/slide" Target="slides/slide452.xml"/><Relationship Id="rId462" Type="http://schemas.openxmlformats.org/officeDocument/2006/relationships/slide" Target="slides/slide453.xml"/><Relationship Id="rId463" Type="http://schemas.openxmlformats.org/officeDocument/2006/relationships/slide" Target="slides/slide454.xml"/><Relationship Id="rId464" Type="http://schemas.openxmlformats.org/officeDocument/2006/relationships/slide" Target="slides/slide455.xml"/><Relationship Id="rId465" Type="http://schemas.openxmlformats.org/officeDocument/2006/relationships/slide" Target="slides/slide456.xml"/><Relationship Id="rId466" Type="http://schemas.openxmlformats.org/officeDocument/2006/relationships/slide" Target="slides/slide457.xml"/><Relationship Id="rId467" Type="http://schemas.openxmlformats.org/officeDocument/2006/relationships/slide" Target="slides/slide458.xml"/><Relationship Id="rId468" Type="http://schemas.openxmlformats.org/officeDocument/2006/relationships/slide" Target="slides/slide459.xml"/><Relationship Id="rId469" Type="http://schemas.openxmlformats.org/officeDocument/2006/relationships/slide" Target="slides/slide460.xml"/><Relationship Id="rId470" Type="http://schemas.openxmlformats.org/officeDocument/2006/relationships/slide" Target="slides/slide461.xml"/><Relationship Id="rId471" Type="http://schemas.openxmlformats.org/officeDocument/2006/relationships/slide" Target="slides/slide462.xml"/><Relationship Id="rId472" Type="http://schemas.openxmlformats.org/officeDocument/2006/relationships/slide" Target="slides/slide463.xml"/><Relationship Id="rId473" Type="http://schemas.openxmlformats.org/officeDocument/2006/relationships/slide" Target="slides/slide464.xml"/><Relationship Id="rId474" Type="http://schemas.openxmlformats.org/officeDocument/2006/relationships/slide" Target="slides/slide465.xml"/><Relationship Id="rId475" Type="http://schemas.openxmlformats.org/officeDocument/2006/relationships/slide" Target="slides/slide466.xml"/><Relationship Id="rId476" Type="http://schemas.openxmlformats.org/officeDocument/2006/relationships/slide" Target="slides/slide467.xml"/><Relationship Id="rId477" Type="http://schemas.openxmlformats.org/officeDocument/2006/relationships/slide" Target="slides/slide468.xml"/><Relationship Id="rId478" Type="http://schemas.openxmlformats.org/officeDocument/2006/relationships/slide" Target="slides/slide469.xml"/><Relationship Id="rId479" Type="http://schemas.openxmlformats.org/officeDocument/2006/relationships/slide" Target="slides/slide470.xml"/><Relationship Id="rId480" Type="http://schemas.openxmlformats.org/officeDocument/2006/relationships/slide" Target="slides/slide471.xml"/><Relationship Id="rId481" Type="http://schemas.openxmlformats.org/officeDocument/2006/relationships/slide" Target="slides/slide472.xml"/><Relationship Id="rId482" Type="http://schemas.openxmlformats.org/officeDocument/2006/relationships/slide" Target="slides/slide473.xml"/><Relationship Id="rId483" Type="http://schemas.openxmlformats.org/officeDocument/2006/relationships/slide" Target="slides/slide474.xml"/><Relationship Id="rId484" Type="http://schemas.openxmlformats.org/officeDocument/2006/relationships/slide" Target="slides/slide475.xml"/><Relationship Id="rId485" Type="http://schemas.openxmlformats.org/officeDocument/2006/relationships/slide" Target="slides/slide476.xml"/><Relationship Id="rId486" Type="http://schemas.openxmlformats.org/officeDocument/2006/relationships/slide" Target="slides/slide477.xml"/><Relationship Id="rId487" Type="http://schemas.openxmlformats.org/officeDocument/2006/relationships/slide" Target="slides/slide478.xml"/><Relationship Id="rId488" Type="http://schemas.openxmlformats.org/officeDocument/2006/relationships/slide" Target="slides/slide479.xml"/><Relationship Id="rId489" Type="http://schemas.openxmlformats.org/officeDocument/2006/relationships/slide" Target="slides/slide480.xml"/><Relationship Id="rId490" Type="http://schemas.openxmlformats.org/officeDocument/2006/relationships/slide" Target="slides/slide481.xml"/><Relationship Id="rId491" Type="http://schemas.openxmlformats.org/officeDocument/2006/relationships/slide" Target="slides/slide482.xml"/><Relationship Id="rId492" Type="http://schemas.openxmlformats.org/officeDocument/2006/relationships/slide" Target="slides/slide483.xml"/><Relationship Id="rId493" Type="http://schemas.openxmlformats.org/officeDocument/2006/relationships/slide" Target="slides/slide484.xml"/><Relationship Id="rId494" Type="http://schemas.openxmlformats.org/officeDocument/2006/relationships/slide" Target="slides/slide485.xml"/><Relationship Id="rId495" Type="http://schemas.openxmlformats.org/officeDocument/2006/relationships/slide" Target="slides/slide486.xml"/><Relationship Id="rId496" Type="http://schemas.openxmlformats.org/officeDocument/2006/relationships/slide" Target="slides/slide487.xml"/><Relationship Id="rId497" Type="http://schemas.openxmlformats.org/officeDocument/2006/relationships/slide" Target="slides/slide488.xml"/><Relationship Id="rId498" Type="http://schemas.openxmlformats.org/officeDocument/2006/relationships/slide" Target="slides/slide489.xml"/><Relationship Id="rId499" Type="http://schemas.openxmlformats.org/officeDocument/2006/relationships/slide" Target="slides/slide490.xml"/><Relationship Id="rId500" Type="http://schemas.openxmlformats.org/officeDocument/2006/relationships/slide" Target="slides/slide491.xml"/><Relationship Id="rId501" Type="http://schemas.openxmlformats.org/officeDocument/2006/relationships/slide" Target="slides/slide492.xml"/><Relationship Id="rId502" Type="http://schemas.openxmlformats.org/officeDocument/2006/relationships/slide" Target="slides/slide493.xml"/><Relationship Id="rId503" Type="http://schemas.openxmlformats.org/officeDocument/2006/relationships/slide" Target="slides/slide494.xml"/><Relationship Id="rId504" Type="http://schemas.openxmlformats.org/officeDocument/2006/relationships/slide" Target="slides/slide495.xml"/><Relationship Id="rId505" Type="http://schemas.openxmlformats.org/officeDocument/2006/relationships/slide" Target="slides/slide496.xml"/><Relationship Id="rId506" Type="http://schemas.openxmlformats.org/officeDocument/2006/relationships/slide" Target="slides/slide497.xml"/><Relationship Id="rId507" Type="http://schemas.openxmlformats.org/officeDocument/2006/relationships/slide" Target="slides/slide498.xml"/><Relationship Id="rId508" Type="http://schemas.openxmlformats.org/officeDocument/2006/relationships/slide" Target="slides/slide499.xml"/><Relationship Id="rId509" Type="http://schemas.openxmlformats.org/officeDocument/2006/relationships/slide" Target="slides/slide500.xml"/><Relationship Id="rId510" Type="http://schemas.openxmlformats.org/officeDocument/2006/relationships/slide" Target="slides/slide501.xml"/><Relationship Id="rId511" Type="http://schemas.openxmlformats.org/officeDocument/2006/relationships/slide" Target="slides/slide502.xml"/><Relationship Id="rId512" Type="http://schemas.openxmlformats.org/officeDocument/2006/relationships/slide" Target="slides/slide50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425E8-29D9-4B54-82AB-420E10217866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2F351-A58C-4D9F-BA84-7C843092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5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6614BEF-2801-41C4-B9A6-B2FD1E4FE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9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848091-7627-483B-89A3-FD7D6D5D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735A5-4871-4749-AD34-29973AAD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FE9EF-F545-4B84-9C55-611898075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D4EBA-1B51-48EC-9C9D-186FB7C5B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51" y="4981684"/>
            <a:ext cx="9403756" cy="920720"/>
          </a:xfrm>
          <a:prstGeom prst="rect">
            <a:avLst/>
          </a:prstGeom>
        </p:spPr>
      </p:pic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62E9703E-102A-4795-84E2-767AF942CA82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39B7BED8-2A87-44D3-8836-E3BCE23047C9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7C7E4-5105-44D5-8FC5-A8C0AAF0ED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5E3D-B006-465D-BCC5-5D8712AE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17651"/>
            <a:ext cx="10759476" cy="93394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E62A12-001E-49D0-A03A-2299DF7407BF}"/>
              </a:ext>
            </a:extLst>
          </p:cNvPr>
          <p:cNvSpPr/>
          <p:nvPr userDrawn="1"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97DC-D492-4122-9D4C-B6E82BD2A1FF}"/>
              </a:ext>
            </a:extLst>
          </p:cNvPr>
          <p:cNvSpPr/>
          <p:nvPr userDrawn="1"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072531-BC17-4047-AFEC-B884A56905DD}"/>
              </a:ext>
            </a:extLst>
          </p:cNvPr>
          <p:cNvCxnSpPr/>
          <p:nvPr userDrawn="1"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1834FCE-8064-49E4-AB71-A73BE90BD52D}"/>
              </a:ext>
            </a:extLst>
          </p:cNvPr>
          <p:cNvSpPr/>
          <p:nvPr userDrawn="1"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sp>
        <p:nvSpPr>
          <p:cNvPr id="13" name="Flowchart: Manual Input 12">
            <a:extLst>
              <a:ext uri="{FF2B5EF4-FFF2-40B4-BE49-F238E27FC236}">
                <a16:creationId xmlns:a16="http://schemas.microsoft.com/office/drawing/2014/main" id="{C563E2DF-55D2-429F-B279-6A1B813BC463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xtGEMS">
            <a:extLst>
              <a:ext uri="{FF2B5EF4-FFF2-40B4-BE49-F238E27FC236}">
                <a16:creationId xmlns:a16="http://schemas.microsoft.com/office/drawing/2014/main" id="{3315B3AB-631D-460A-A632-F0AAD5F79BC4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FB70903-7D0A-4837-8A8F-A9FD23DE6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0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0B9F7-123B-4BD6-8349-5B09E494D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13335241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479B53F-314B-494C-ACCC-89E0965FB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4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51C4146-AE47-4204-9014-1496DCAD5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5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4511DE-7695-45AD-9C32-291603E138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2013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7B0FB3-C5AB-4D4B-AF0A-B5EAB85F3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634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5D2F83A-7EB1-4707-9634-E1162842D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8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66C39-0ECE-4C7D-B291-B9AC0119D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618"/>
          <a:stretch/>
        </p:blipFill>
        <p:spPr>
          <a:xfrm>
            <a:off x="0" y="7457530"/>
            <a:ext cx="14630400" cy="77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558310-A38F-4FE0-A58B-BC01D2AF3E27}"/>
              </a:ext>
            </a:extLst>
          </p:cNvPr>
          <p:cNvSpPr txBox="1"/>
          <p:nvPr/>
        </p:nvSpPr>
        <p:spPr>
          <a:xfrm>
            <a:off x="10007519" y="1261872"/>
            <a:ext cx="4389120" cy="6758547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lIns="192024" tIns="96012" rIns="192024" bIns="96012" rtlCol="0"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945"/>
              </a:spcAft>
            </a:pPr>
            <a:endParaRPr lang="en-US" sz="1260">
              <a:solidFill>
                <a:srgbClr val="FFFFFF"/>
              </a:solidFill>
              <a:latin typeface="Arial Narrow" panose="020B0606020202030204" pitchFamily="34" charset="0"/>
              <a:ea typeface="ヒラギノ角ゴ Pro W3" pitchFamily="4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8BAC5-2478-4C57-A6A0-CFD5CAD3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3055" y="2586409"/>
            <a:ext cx="4232179" cy="24527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5BFA497-48A1-46B2-88E5-69330D383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703" y="106676"/>
            <a:ext cx="12618720" cy="583798"/>
          </a:xfrm>
          <a:prstGeom prst="rect">
            <a:avLst/>
          </a:prstGeom>
        </p:spPr>
        <p:txBody>
          <a:bodyPr anchor="ctr"/>
          <a:lstStyle>
            <a:lvl1pPr>
              <a:defRPr lang="en-US" sz="3360" b="1" dirty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&lt;Customer Performance Center&gt;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CA75E36-F6F1-4BBA-A830-0E7BFC0056E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4593" y="12754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A1CFDB04-A8A0-4BC5-8F00-7D6EC244F16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080408" y="12826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12765525-F6D6-4070-9C45-15858152A68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64593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CD4CEABB-758A-40E6-8B2E-00FF09B04C9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080408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6" name="Chart Placeholder 2">
            <a:extLst>
              <a:ext uri="{FF2B5EF4-FFF2-40B4-BE49-F238E27FC236}">
                <a16:creationId xmlns:a16="http://schemas.microsoft.com/office/drawing/2014/main" id="{77C7372D-E57B-42E4-A1E2-6F4ED9F8CF3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64593" y="5815584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55D6256A-7EE8-4EED-B667-CCC0B1AD784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080408" y="5814887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A0028-051F-4107-971B-0A8CB186B4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2216" y="1381127"/>
            <a:ext cx="4191610" cy="475186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68B960F-6E2F-4B9E-9158-F033CFA2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2495" y="6265545"/>
            <a:ext cx="4191610" cy="162232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Graphic 18" descr="Gauge">
            <a:extLst>
              <a:ext uri="{FF2B5EF4-FFF2-40B4-BE49-F238E27FC236}">
                <a16:creationId xmlns:a16="http://schemas.microsoft.com/office/drawing/2014/main" id="{FEFFC18E-2325-4474-9416-6EF6DBB80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3" y="48732"/>
            <a:ext cx="945250" cy="945251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847BD37-1A20-4B67-8E8F-C6906A24F4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-112096" y="733847"/>
            <a:ext cx="1255830" cy="252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8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Mon Year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7BE6B6B-45ED-4B75-9710-A9A8927E1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09838" y="8634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2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554D-4234-49CA-8088-4910AF1B5A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371600"/>
            <a:ext cx="10451056" cy="2541431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D4A1A-D33C-48FD-B312-6CDF65B28E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800" y="4114800"/>
            <a:ext cx="8637072" cy="977621"/>
          </a:xfrm>
          <a:prstGeom prst="rect">
            <a:avLst/>
          </a:prstGeo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8F2E96-48D9-4334-A376-3FAD806F452E}"/>
              </a:ext>
            </a:extLst>
          </p:cNvPr>
          <p:cNvCxnSpPr/>
          <p:nvPr userDrawn="1"/>
        </p:nvCxnSpPr>
        <p:spPr>
          <a:xfrm>
            <a:off x="1828800" y="4114800"/>
            <a:ext cx="8637072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ADB2ECD-EBD4-4A4B-9C11-E193B9A8093B}"/>
              </a:ext>
            </a:extLst>
          </p:cNvPr>
          <p:cNvSpPr txBox="1">
            <a:spLocks/>
          </p:cNvSpPr>
          <p:nvPr userDrawn="1"/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 defTabSz="9599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" b="1" kern="120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Customer Performance Center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C8D0F5-E249-4C94-9A3C-00F3D322F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2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F1CA7-A73E-4530-8D04-9DE394E1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07655"/>
            <a:ext cx="10759476" cy="943946"/>
          </a:xfrm>
          <a:prstGeom prst="rect">
            <a:avLst/>
          </a:prstGeom>
        </p:spPr>
        <p:txBody>
          <a:bodyPr anchor="ctr"/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B25A75BF-2E8A-49B7-8790-8B736177C701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1783477C-9434-4F06-817F-5F97EBEF425A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52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D312B-0C64-4D5B-AA27-ED47481B6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24" y="4785598"/>
            <a:ext cx="9403756" cy="92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F6702-59D8-4529-A53A-BE5CA61AB2B4}"/>
              </a:ext>
            </a:extLst>
          </p:cNvPr>
          <p:cNvSpPr txBox="1"/>
          <p:nvPr userDrawn="1"/>
        </p:nvSpPr>
        <p:spPr>
          <a:xfrm>
            <a:off x="3075710" y="6431557"/>
            <a:ext cx="23579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Engineer:</a:t>
            </a:r>
          </a:p>
          <a:p>
            <a:r>
              <a:rPr lang="en-US" dirty="0">
                <a:solidFill>
                  <a:schemeClr val="bg1"/>
                </a:solidFill>
              </a:rPr>
              <a:t>District:</a:t>
            </a:r>
          </a:p>
          <a:p>
            <a:r>
              <a:rPr lang="en-US" dirty="0">
                <a:solidFill>
                  <a:schemeClr val="bg1"/>
                </a:solidFill>
              </a:rPr>
              <a:t>Date:</a:t>
            </a:r>
          </a:p>
          <a:p>
            <a:r>
              <a:rPr lang="en-US" dirty="0">
                <a:solidFill>
                  <a:schemeClr val="bg1"/>
                </a:solidFill>
              </a:rPr>
              <a:t>CDP:</a:t>
            </a:r>
          </a:p>
        </p:txBody>
      </p:sp>
      <p:sp>
        <p:nvSpPr>
          <p:cNvPr id="2" name="Flowchart: Manual Input 1">
            <a:extLst>
              <a:ext uri="{FF2B5EF4-FFF2-40B4-BE49-F238E27FC236}">
                <a16:creationId xmlns:a16="http://schemas.microsoft.com/office/drawing/2014/main" id="{498D81B5-BBDE-4EA0-87D3-46BF41AF19B0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5343A-5D64-4B9A-B5B9-E5265A67F554}"/>
              </a:ext>
            </a:extLst>
          </p:cNvPr>
          <p:cNvSpPr txBox="1"/>
          <p:nvPr userDrawn="1"/>
        </p:nvSpPr>
        <p:spPr>
          <a:xfrm>
            <a:off x="3870924" y="5813065"/>
            <a:ext cx="10759476" cy="341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marR="0" lvl="0" indent="0" defTabSz="959928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</a:defRPr>
            </a:lvl1pPr>
            <a:lvl2pPr marL="719946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520">
                <a:latin typeface="Arial Narrow" panose="020B0606020202030204" pitchFamily="34" charset="0"/>
                <a:ea typeface="+mn-ea"/>
              </a:defRPr>
            </a:lvl2pPr>
            <a:lvl3pPr marL="1199910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100">
                <a:latin typeface="Arial Narrow" panose="020B0606020202030204" pitchFamily="34" charset="0"/>
                <a:ea typeface="+mn-ea"/>
              </a:defRPr>
            </a:lvl3pPr>
            <a:lvl4pPr marL="1679874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4pPr>
            <a:lvl5pPr marL="2159838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5pPr>
            <a:lvl6pPr marL="2639802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6pPr>
            <a:lvl7pPr marL="3119766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7pPr>
            <a:lvl8pPr marL="3599730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8pPr>
            <a:lvl9pPr marL="4079694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9pPr>
          </a:lstStyle>
          <a:p>
            <a:pPr lvl="0"/>
            <a:r>
              <a:rPr lang="en-US" dirty="0"/>
              <a:t>Dedicated to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customer responsiveness </a:t>
            </a:r>
            <a:r>
              <a:rPr lang="en-US" dirty="0"/>
              <a:t>and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product effectiveness </a:t>
            </a:r>
            <a:r>
              <a:rPr lang="en-US" dirty="0"/>
              <a:t>through the provision of specialized cutting solutions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87B27F-06BD-49FC-9B63-8A7E0F1E3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4800" y="6486547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Design Eng.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2A57AF1-3DE8-4EB5-8F7F-DDC247A1D8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520" y="6869488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District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ADD0AB2-BB29-4FA3-97D0-D6EA957A4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520" y="7244123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5430990-EB2E-4A8F-9FA6-335A784D2B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7520" y="7622324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CDP</a:t>
            </a:r>
          </a:p>
        </p:txBody>
      </p:sp>
      <p:sp>
        <p:nvSpPr>
          <p:cNvPr id="16" name="txtGEMS">
            <a:extLst>
              <a:ext uri="{FF2B5EF4-FFF2-40B4-BE49-F238E27FC236}">
                <a16:creationId xmlns:a16="http://schemas.microsoft.com/office/drawing/2014/main" id="{FD3F57FC-0DE4-46FD-B4E4-A41AD6148FCB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3174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01CB2C-4770-4702-896F-BDC00AEF3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F60971-B7F7-4E9B-B34F-D5EACC22206D}"/>
              </a:ext>
            </a:extLst>
          </p:cNvPr>
          <p:cNvSpPr/>
          <p:nvPr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AB6DA-123A-46CB-B3F7-9D1DCB145EE9}"/>
              </a:ext>
            </a:extLst>
          </p:cNvPr>
          <p:cNvSpPr/>
          <p:nvPr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5F5FC6-58D6-4B9F-98AA-FD20CF647140}"/>
              </a:ext>
            </a:extLst>
          </p:cNvPr>
          <p:cNvCxnSpPr/>
          <p:nvPr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7F4D7-B97C-4B83-BC8F-4230A3CED53B}"/>
              </a:ext>
            </a:extLst>
          </p:cNvPr>
          <p:cNvSpPr/>
          <p:nvPr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0F7E63-5C18-468F-B50C-9A78BD04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287EF-DE25-42F9-AACC-0DB72A27DE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6242"/>
            <a:ext cx="8229599" cy="688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586F7-0547-4F4E-9E5C-7090B38CF6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76"/>
          <a:stretch/>
        </p:blipFill>
        <p:spPr>
          <a:xfrm flipH="1">
            <a:off x="8127010" y="76242"/>
            <a:ext cx="6503392" cy="688258"/>
          </a:xfrm>
          <a:prstGeom prst="rect">
            <a:avLst/>
          </a:prstGeom>
        </p:spPr>
      </p:pic>
      <p:sp>
        <p:nvSpPr>
          <p:cNvPr id="2" name="MSIPCM5cd5488f8c545bd418ac8854" descr="{&quot;HashCode&quot;:1831732991,&quot;Placement&quot;:&quot;Footer&quot;,&quot;Top&quot;:627.343,&quot;Left&quot;:520.342651,&quot;SlideWidth&quot;:1152,&quot;SlideHeight&quot;:648}">
            <a:extLst>
              <a:ext uri="{FF2B5EF4-FFF2-40B4-BE49-F238E27FC236}">
                <a16:creationId xmlns:a16="http://schemas.microsoft.com/office/drawing/2014/main" id="{5827F4B2-86E9-4E30-BDDE-6E130DB0A47B}"/>
              </a:ext>
            </a:extLst>
          </p:cNvPr>
          <p:cNvSpPr txBox="1"/>
          <p:nvPr userDrawn="1"/>
        </p:nvSpPr>
        <p:spPr>
          <a:xfrm>
            <a:off x="6608352" y="79672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7" name="txtGEMS">
            <a:extLst>
              <a:ext uri="{FF2B5EF4-FFF2-40B4-BE49-F238E27FC236}">
                <a16:creationId xmlns:a16="http://schemas.microsoft.com/office/drawing/2014/main" id="{B0D61B15-581B-4083-9976-CD15A09D0C77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IDAEAS Rev. -</a:t>
            </a:r>
            <a:endParaRPr lang="en-US" sz="1100" kern="12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6F50F-9521-44A5-8223-484F600BF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3" r:id="rId7"/>
    <p:sldLayoutId id="2147483679" r:id="rId8"/>
    <p:sldLayoutId id="2147483682" r:id="rId9"/>
    <p:sldLayoutId id="2147483680" r:id="rId10"/>
    <p:sldLayoutId id="2147483684" r:id="rId11"/>
  </p:sldLayoutIdLst>
  <p:hf hdr="0" ftr="0" dt="0"/>
  <p:txStyles>
    <p:titleStyle>
      <a:lvl1pPr algn="l" defTabSz="959928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2" indent="-239982" algn="l" defTabSz="959928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1994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1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7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38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02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6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3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69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2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89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56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2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8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4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1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00.xml.rels><?xml version='1.0' encoding='UTF-8' standalone='yes'?>
<Relationships xmlns="http://schemas.openxmlformats.org/package/2006/relationships"><Relationship Id="rId3" Type="http://schemas.openxmlformats.org/officeDocument/2006/relationships/image" Target="../media/image343.emf"/><Relationship Id="rId2" Type="http://schemas.openxmlformats.org/officeDocument/2006/relationships/image" Target="../media/image3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5.emf"/><Relationship Id="rId4" Type="http://schemas.openxmlformats.org/officeDocument/2006/relationships/image" Target="../media/image344.emf"/></Relationships>
</file>

<file path=ppt/slides/_rels/slide101.xml.rels><?xml version='1.0' encoding='UTF-8' standalone='yes'?>
<Relationships xmlns="http://schemas.openxmlformats.org/package/2006/relationships"><Relationship Id="rId3" Type="http://schemas.openxmlformats.org/officeDocument/2006/relationships/image" Target="../media/image347.emf"/><Relationship Id="rId2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emf"/><Relationship Id="rId4" Type="http://schemas.openxmlformats.org/officeDocument/2006/relationships/image" Target="../media/image348.emf"/></Relationships>
</file>

<file path=ppt/slides/_rels/slide102.xml.rels><?xml version='1.0' encoding='UTF-8' standalone='yes'?>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emf"/><Relationship Id="rId4" Type="http://schemas.openxmlformats.org/officeDocument/2006/relationships/image" Target="../media/image352.emf"/></Relationships>
</file>

<file path=ppt/slides/_rels/slide103.xml.rels><?xml version='1.0' encoding='UTF-8' standalone='yes'?>
<Relationships xmlns="http://schemas.openxmlformats.org/package/2006/relationships"><Relationship Id="rId3" Type="http://schemas.openxmlformats.org/officeDocument/2006/relationships/image" Target="../media/image355.emf"/><Relationship Id="rId2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emf"/><Relationship Id="rId4" Type="http://schemas.openxmlformats.org/officeDocument/2006/relationships/image" Target="../media/image356.emf"/></Relationships>
</file>

<file path=ppt/slides/_rels/slide104.xml.rels><?xml version='1.0' encoding='UTF-8' standalone='yes'?>
<Relationships xmlns="http://schemas.openxmlformats.org/package/2006/relationships"><Relationship Id="rId3" Type="http://schemas.openxmlformats.org/officeDocument/2006/relationships/image" Target="../media/image359.emf"/><Relationship Id="rId2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emf"/><Relationship Id="rId4" Type="http://schemas.openxmlformats.org/officeDocument/2006/relationships/image" Target="../media/image360.emf"/></Relationships>
</file>

<file path=ppt/slides/_rels/slide105.xml.rels><?xml version='1.0' encoding='UTF-8' standalone='yes'?>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emf"/><Relationship Id="rId4" Type="http://schemas.openxmlformats.org/officeDocument/2006/relationships/image" Target="../media/image364.emf"/></Relationships>
</file>

<file path=ppt/slides/_rels/slide106.xml.rels><?xml version='1.0' encoding='UTF-8' standalone='yes'?>
<Relationships xmlns="http://schemas.openxmlformats.org/package/2006/relationships"><Relationship Id="rId3" Type="http://schemas.openxmlformats.org/officeDocument/2006/relationships/image" Target="../media/image367.emf"/><Relationship Id="rId2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9.emf"/><Relationship Id="rId4" Type="http://schemas.openxmlformats.org/officeDocument/2006/relationships/image" Target="../media/image368.emf"/></Relationships>
</file>

<file path=ppt/slides/_rels/slide107.xml.rels><?xml version='1.0' encoding='UTF-8' standalone='yes'?>
<Relationships xmlns="http://schemas.openxmlformats.org/package/2006/relationships"><Relationship Id="rId3" Type="http://schemas.openxmlformats.org/officeDocument/2006/relationships/image" Target="../media/image371.emf"/><Relationship Id="rId2" Type="http://schemas.openxmlformats.org/officeDocument/2006/relationships/image" Target="../media/image3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emf"/><Relationship Id="rId4" Type="http://schemas.openxmlformats.org/officeDocument/2006/relationships/image" Target="../media/image372.emf"/></Relationships>
</file>

<file path=ppt/slides/_rels/slide108.xml.rels><?xml version='1.0' encoding='UTF-8' standalone='yes'?>
<Relationships xmlns="http://schemas.openxmlformats.org/package/2006/relationships"><Relationship Id="rId3" Type="http://schemas.openxmlformats.org/officeDocument/2006/relationships/image" Target="../media/image375.emf"/><Relationship Id="rId2" Type="http://schemas.openxmlformats.org/officeDocument/2006/relationships/image" Target="../media/image3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emf"/><Relationship Id="rId4" Type="http://schemas.openxmlformats.org/officeDocument/2006/relationships/image" Target="../media/image376.emf"/></Relationships>
</file>

<file path=ppt/slides/_rels/slide109.xml.rels><?xml version='1.0' encoding='UTF-8' standalone='yes'?>
<Relationships xmlns="http://schemas.openxmlformats.org/package/2006/relationships"><Relationship Id="rId3" Type="http://schemas.openxmlformats.org/officeDocument/2006/relationships/image" Target="../media/image379.emf"/><Relationship Id="rId2" Type="http://schemas.openxmlformats.org/officeDocument/2006/relationships/image" Target="../media/image3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emf"/><Relationship Id="rId4" Type="http://schemas.openxmlformats.org/officeDocument/2006/relationships/image" Target="../media/image380.emf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0.xml.rels><?xml version='1.0' encoding='UTF-8' standalone='yes'?>
<Relationships xmlns="http://schemas.openxmlformats.org/package/2006/relationships"><Relationship Id="rId3" Type="http://schemas.openxmlformats.org/officeDocument/2006/relationships/image" Target="../media/image383.emf"/><Relationship Id="rId2" Type="http://schemas.openxmlformats.org/officeDocument/2006/relationships/image" Target="../media/image3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5.emf"/><Relationship Id="rId4" Type="http://schemas.openxmlformats.org/officeDocument/2006/relationships/image" Target="../media/image384.emf"/></Relationships>
</file>

<file path=ppt/slides/_rels/slide111.xml.rels><?xml version='1.0' encoding='UTF-8' standalone='yes'?>
<Relationships xmlns="http://schemas.openxmlformats.org/package/2006/relationships"><Relationship Id="rId3" Type="http://schemas.openxmlformats.org/officeDocument/2006/relationships/image" Target="../media/image387.emf"/><Relationship Id="rId2" Type="http://schemas.openxmlformats.org/officeDocument/2006/relationships/image" Target="../media/image3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9.emf"/><Relationship Id="rId4" Type="http://schemas.openxmlformats.org/officeDocument/2006/relationships/image" Target="../media/image388.emf"/></Relationships>
</file>

<file path=ppt/slides/_rels/slide112.xml.rels><?xml version='1.0' encoding='UTF-8' standalone='yes'?>
<Relationships xmlns="http://schemas.openxmlformats.org/package/2006/relationships"><Relationship Id="rId3" Type="http://schemas.openxmlformats.org/officeDocument/2006/relationships/image" Target="../media/image391.emf"/><Relationship Id="rId2" Type="http://schemas.openxmlformats.org/officeDocument/2006/relationships/image" Target="../media/image3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3.emf"/><Relationship Id="rId4" Type="http://schemas.openxmlformats.org/officeDocument/2006/relationships/image" Target="../media/image392.emf"/></Relationships>
</file>

<file path=ppt/slides/_rels/slide113.xml.rels><?xml version='1.0' encoding='UTF-8' standalone='yes'?>
<Relationships xmlns="http://schemas.openxmlformats.org/package/2006/relationships"><Relationship Id="rId3" Type="http://schemas.openxmlformats.org/officeDocument/2006/relationships/image" Target="../media/image395.emf"/><Relationship Id="rId2" Type="http://schemas.openxmlformats.org/officeDocument/2006/relationships/image" Target="../media/image3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7.emf"/><Relationship Id="rId4" Type="http://schemas.openxmlformats.org/officeDocument/2006/relationships/image" Target="../media/image396.emf"/></Relationships>
</file>

<file path=ppt/slides/_rels/slide114.xml.rels><?xml version='1.0' encoding='UTF-8' standalone='yes'?>
<Relationships xmlns="http://schemas.openxmlformats.org/package/2006/relationships"><Relationship Id="rId3" Type="http://schemas.openxmlformats.org/officeDocument/2006/relationships/image" Target="../media/image399.emf"/><Relationship Id="rId2" Type="http://schemas.openxmlformats.org/officeDocument/2006/relationships/image" Target="../media/image3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emf"/><Relationship Id="rId4" Type="http://schemas.openxmlformats.org/officeDocument/2006/relationships/image" Target="../media/image400.emf"/></Relationships>
</file>

<file path=ppt/slides/_rels/slide115.xml.rels><?xml version='1.0' encoding='UTF-8' standalone='yes'?>
<Relationships xmlns="http://schemas.openxmlformats.org/package/2006/relationships"><Relationship Id="rId3" Type="http://schemas.openxmlformats.org/officeDocument/2006/relationships/image" Target="../media/image403.emf"/><Relationship Id="rId2" Type="http://schemas.openxmlformats.org/officeDocument/2006/relationships/image" Target="../media/image4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5.emf"/><Relationship Id="rId4" Type="http://schemas.openxmlformats.org/officeDocument/2006/relationships/image" Target="../media/image404.emf"/></Relationships>
</file>

<file path=ppt/slides/_rels/slide116.xml.rels><?xml version='1.0' encoding='UTF-8' standalone='yes'?>
<Relationships xmlns="http://schemas.openxmlformats.org/package/2006/relationships"><Relationship Id="rId3" Type="http://schemas.openxmlformats.org/officeDocument/2006/relationships/image" Target="../media/image407.emf"/><Relationship Id="rId2" Type="http://schemas.openxmlformats.org/officeDocument/2006/relationships/image" Target="../media/image4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9.emf"/><Relationship Id="rId4" Type="http://schemas.openxmlformats.org/officeDocument/2006/relationships/image" Target="../media/image408.emf"/></Relationships>
</file>

<file path=ppt/slides/_rels/slide117.xml.rels><?xml version='1.0' encoding='UTF-8' standalone='yes'?>
<Relationships xmlns="http://schemas.openxmlformats.org/package/2006/relationships"><Relationship Id="rId3" Type="http://schemas.openxmlformats.org/officeDocument/2006/relationships/image" Target="../media/image411.emf"/><Relationship Id="rId2" Type="http://schemas.openxmlformats.org/officeDocument/2006/relationships/image" Target="../media/image4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emf"/><Relationship Id="rId4" Type="http://schemas.openxmlformats.org/officeDocument/2006/relationships/image" Target="../media/image412.emf"/></Relationships>
</file>

<file path=ppt/slides/_rels/slide118.xml.rels><?xml version='1.0' encoding='UTF-8' standalone='yes'?>
<Relationships xmlns="http://schemas.openxmlformats.org/package/2006/relationships"><Relationship Id="rId3" Type="http://schemas.openxmlformats.org/officeDocument/2006/relationships/image" Target="../media/image415.emf"/><Relationship Id="rId2" Type="http://schemas.openxmlformats.org/officeDocument/2006/relationships/image" Target="../media/image4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7.emf"/><Relationship Id="rId4" Type="http://schemas.openxmlformats.org/officeDocument/2006/relationships/image" Target="../media/image416.emf"/></Relationships>
</file>

<file path=ppt/slides/_rels/slide119.xml.rels><?xml version='1.0' encoding='UTF-8' standalone='yes'?>
<Relationships xmlns="http://schemas.openxmlformats.org/package/2006/relationships"><Relationship Id="rId3" Type="http://schemas.openxmlformats.org/officeDocument/2006/relationships/image" Target="../media/image419.emf"/><Relationship Id="rId2" Type="http://schemas.openxmlformats.org/officeDocument/2006/relationships/image" Target="../media/image4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emf"/><Relationship Id="rId4" Type="http://schemas.openxmlformats.org/officeDocument/2006/relationships/image" Target="../media/image420.emf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0.xml.rels><?xml version='1.0' encoding='UTF-8' standalone='yes'?>
<Relationships xmlns="http://schemas.openxmlformats.org/package/2006/relationships"><Relationship Id="rId3" Type="http://schemas.openxmlformats.org/officeDocument/2006/relationships/image" Target="../media/image423.emf"/><Relationship Id="rId2" Type="http://schemas.openxmlformats.org/officeDocument/2006/relationships/image" Target="../media/image4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emf"/><Relationship Id="rId4" Type="http://schemas.openxmlformats.org/officeDocument/2006/relationships/image" Target="../media/image424.emf"/></Relationships>
</file>

<file path=ppt/slides/_rels/slide121.xml.rels><?xml version='1.0' encoding='UTF-8' standalone='yes'?>
<Relationships xmlns="http://schemas.openxmlformats.org/package/2006/relationships"><Relationship Id="rId3" Type="http://schemas.openxmlformats.org/officeDocument/2006/relationships/image" Target="../media/image427.emf"/><Relationship Id="rId2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emf"/><Relationship Id="rId4" Type="http://schemas.openxmlformats.org/officeDocument/2006/relationships/image" Target="../media/image428.emf"/></Relationships>
</file>

<file path=ppt/slides/_rels/slide122.xml.rels><?xml version='1.0' encoding='UTF-8' standalone='yes'?>
<Relationships xmlns="http://schemas.openxmlformats.org/package/2006/relationships"><Relationship Id="rId3" Type="http://schemas.openxmlformats.org/officeDocument/2006/relationships/image" Target="../media/image431.emf"/><Relationship Id="rId2" Type="http://schemas.openxmlformats.org/officeDocument/2006/relationships/image" Target="../media/image4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emf"/><Relationship Id="rId4" Type="http://schemas.openxmlformats.org/officeDocument/2006/relationships/image" Target="../media/image432.emf"/></Relationships>
</file>

<file path=ppt/slides/_rels/slide123.xml.rels><?xml version='1.0' encoding='UTF-8' standalone='yes'?>
<Relationships xmlns="http://schemas.openxmlformats.org/package/2006/relationships"><Relationship Id="rId3" Type="http://schemas.openxmlformats.org/officeDocument/2006/relationships/image" Target="../media/image435.emf"/><Relationship Id="rId2" Type="http://schemas.openxmlformats.org/officeDocument/2006/relationships/image" Target="../media/image4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emf"/><Relationship Id="rId4" Type="http://schemas.openxmlformats.org/officeDocument/2006/relationships/image" Target="../media/image436.emf"/></Relationships>
</file>

<file path=ppt/slides/_rels/slide124.xml.rels><?xml version='1.0' encoding='UTF-8' standalone='yes'?>
<Relationships xmlns="http://schemas.openxmlformats.org/package/2006/relationships"><Relationship Id="rId3" Type="http://schemas.openxmlformats.org/officeDocument/2006/relationships/image" Target="../media/image439.emf"/><Relationship Id="rId2" Type="http://schemas.openxmlformats.org/officeDocument/2006/relationships/image" Target="../media/image4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emf"/><Relationship Id="rId4" Type="http://schemas.openxmlformats.org/officeDocument/2006/relationships/image" Target="../media/image440.emf"/></Relationships>
</file>

<file path=ppt/slides/_rels/slide125.xml.rels><?xml version='1.0' encoding='UTF-8' standalone='yes'?>
<Relationships xmlns="http://schemas.openxmlformats.org/package/2006/relationships"><Relationship Id="rId3" Type="http://schemas.openxmlformats.org/officeDocument/2006/relationships/image" Target="../media/image443.emf"/><Relationship Id="rId2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5.emf"/><Relationship Id="rId4" Type="http://schemas.openxmlformats.org/officeDocument/2006/relationships/image" Target="../media/image444.emf"/></Relationships>
</file>

<file path=ppt/slides/_rels/slide126.xml.rels><?xml version='1.0' encoding='UTF-8' standalone='yes'?>
<Relationships xmlns="http://schemas.openxmlformats.org/package/2006/relationships"><Relationship Id="rId3" Type="http://schemas.openxmlformats.org/officeDocument/2006/relationships/image" Target="../media/image447.emf"/><Relationship Id="rId2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9.emf"/><Relationship Id="rId4" Type="http://schemas.openxmlformats.org/officeDocument/2006/relationships/image" Target="../media/image448.emf"/></Relationships>
</file>

<file path=ppt/slides/_rels/slide127.xml.rels><?xml version='1.0' encoding='UTF-8' standalone='yes'?>
<Relationships xmlns="http://schemas.openxmlformats.org/package/2006/relationships"><Relationship Id="rId3" Type="http://schemas.openxmlformats.org/officeDocument/2006/relationships/image" Target="../media/image451.emf"/><Relationship Id="rId2" Type="http://schemas.openxmlformats.org/officeDocument/2006/relationships/image" Target="../media/image4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3.emf"/><Relationship Id="rId4" Type="http://schemas.openxmlformats.org/officeDocument/2006/relationships/image" Target="../media/image452.emf"/></Relationships>
</file>

<file path=ppt/slides/_rels/slide128.xml.rels><?xml version='1.0' encoding='UTF-8' standalone='yes'?>
<Relationships xmlns="http://schemas.openxmlformats.org/package/2006/relationships"><Relationship Id="rId3" Type="http://schemas.openxmlformats.org/officeDocument/2006/relationships/image" Target="../media/image455.emf"/><Relationship Id="rId2" Type="http://schemas.openxmlformats.org/officeDocument/2006/relationships/image" Target="../media/image4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7.emf"/><Relationship Id="rId4" Type="http://schemas.openxmlformats.org/officeDocument/2006/relationships/image" Target="../media/image456.emf"/></Relationships>
</file>

<file path=ppt/slides/_rels/slide129.xml.rels><?xml version='1.0' encoding='UTF-8' standalone='yes'?>
<Relationships xmlns="http://schemas.openxmlformats.org/package/2006/relationships"><Relationship Id="rId3" Type="http://schemas.openxmlformats.org/officeDocument/2006/relationships/image" Target="../media/image459.emf"/><Relationship Id="rId2" Type="http://schemas.openxmlformats.org/officeDocument/2006/relationships/image" Target="../media/image4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emf"/><Relationship Id="rId4" Type="http://schemas.openxmlformats.org/officeDocument/2006/relationships/image" Target="../media/image460.emf"/></Relationships>
</file>

<file path=ppt/slides/_rels/slide13.xml.rels><?xml version='1.0' encoding='UTF-8' standalone='yes'?>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0.xml.rels><?xml version='1.0' encoding='UTF-8' standalone='yes'?>
<Relationships xmlns="http://schemas.openxmlformats.org/package/2006/relationships"><Relationship Id="rId3" Type="http://schemas.openxmlformats.org/officeDocument/2006/relationships/image" Target="../media/image463.emf"/><Relationship Id="rId2" Type="http://schemas.openxmlformats.org/officeDocument/2006/relationships/image" Target="../media/image4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5.emf"/><Relationship Id="rId4" Type="http://schemas.openxmlformats.org/officeDocument/2006/relationships/image" Target="../media/image464.emf"/></Relationships>
</file>

<file path=ppt/slides/_rels/slide131.xml.rels><?xml version='1.0' encoding='UTF-8' standalone='yes'?>
<Relationships xmlns="http://schemas.openxmlformats.org/package/2006/relationships"><Relationship Id="rId3" Type="http://schemas.openxmlformats.org/officeDocument/2006/relationships/image" Target="../media/image467.emf"/><Relationship Id="rId2" Type="http://schemas.openxmlformats.org/officeDocument/2006/relationships/image" Target="../media/image4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9.emf"/><Relationship Id="rId4" Type="http://schemas.openxmlformats.org/officeDocument/2006/relationships/image" Target="../media/image468.emf"/></Relationships>
</file>

<file path=ppt/slides/_rels/slide132.xml.rels><?xml version='1.0' encoding='UTF-8' standalone='yes'?>
<Relationships xmlns="http://schemas.openxmlformats.org/package/2006/relationships"><Relationship Id="rId3" Type="http://schemas.openxmlformats.org/officeDocument/2006/relationships/image" Target="../media/image471.emf"/><Relationship Id="rId2" Type="http://schemas.openxmlformats.org/officeDocument/2006/relationships/image" Target="../media/image4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3.emf"/><Relationship Id="rId4" Type="http://schemas.openxmlformats.org/officeDocument/2006/relationships/image" Target="../media/image472.emf"/></Relationships>
</file>

<file path=ppt/slides/_rels/slide133.xml.rels><?xml version='1.0' encoding='UTF-8' standalone='yes'?>
<Relationships xmlns="http://schemas.openxmlformats.org/package/2006/relationships"><Relationship Id="rId3" Type="http://schemas.openxmlformats.org/officeDocument/2006/relationships/image" Target="../media/image475.emf"/><Relationship Id="rId2" Type="http://schemas.openxmlformats.org/officeDocument/2006/relationships/image" Target="../media/image4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emf"/><Relationship Id="rId4" Type="http://schemas.openxmlformats.org/officeDocument/2006/relationships/image" Target="../media/image476.emf"/></Relationships>
</file>

<file path=ppt/slides/_rels/slide134.xml.rels><?xml version='1.0' encoding='UTF-8' standalone='yes'?>
<Relationships xmlns="http://schemas.openxmlformats.org/package/2006/relationships"><Relationship Id="rId3" Type="http://schemas.openxmlformats.org/officeDocument/2006/relationships/image" Target="../media/image479.emf"/><Relationship Id="rId2" Type="http://schemas.openxmlformats.org/officeDocument/2006/relationships/image" Target="../media/image4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1.emf"/><Relationship Id="rId4" Type="http://schemas.openxmlformats.org/officeDocument/2006/relationships/image" Target="../media/image480.emf"/></Relationships>
</file>

<file path=ppt/slides/_rels/slide135.xml.rels><?xml version='1.0' encoding='UTF-8' standalone='yes'?>
<Relationships xmlns="http://schemas.openxmlformats.org/package/2006/relationships"><Relationship Id="rId3" Type="http://schemas.openxmlformats.org/officeDocument/2006/relationships/image" Target="../media/image483.emf"/><Relationship Id="rId2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emf"/><Relationship Id="rId4" Type="http://schemas.openxmlformats.org/officeDocument/2006/relationships/image" Target="../media/image484.emf"/></Relationships>
</file>

<file path=ppt/slides/_rels/slide136.xml.rels><?xml version='1.0' encoding='UTF-8' standalone='yes'?>
<Relationships xmlns="http://schemas.openxmlformats.org/package/2006/relationships"><Relationship Id="rId3" Type="http://schemas.openxmlformats.org/officeDocument/2006/relationships/image" Target="../media/image487.emf"/><Relationship Id="rId2" Type="http://schemas.openxmlformats.org/officeDocument/2006/relationships/image" Target="../media/image4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emf"/><Relationship Id="rId4" Type="http://schemas.openxmlformats.org/officeDocument/2006/relationships/image" Target="../media/image488.emf"/></Relationships>
</file>

<file path=ppt/slides/_rels/slide137.xml.rels><?xml version='1.0' encoding='UTF-8' standalone='yes'?>
<Relationships xmlns="http://schemas.openxmlformats.org/package/2006/relationships"><Relationship Id="rId3" Type="http://schemas.openxmlformats.org/officeDocument/2006/relationships/image" Target="../media/image491.emf"/><Relationship Id="rId2" Type="http://schemas.openxmlformats.org/officeDocument/2006/relationships/image" Target="../media/image4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emf"/><Relationship Id="rId4" Type="http://schemas.openxmlformats.org/officeDocument/2006/relationships/image" Target="../media/image492.emf"/></Relationships>
</file>

<file path=ppt/slides/_rels/slide138.xml.rels><?xml version='1.0' encoding='UTF-8' standalone='yes'?>
<Relationships xmlns="http://schemas.openxmlformats.org/package/2006/relationships"><Relationship Id="rId3" Type="http://schemas.openxmlformats.org/officeDocument/2006/relationships/image" Target="../media/image495.emf"/><Relationship Id="rId2" Type="http://schemas.openxmlformats.org/officeDocument/2006/relationships/image" Target="../media/image4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7.emf"/><Relationship Id="rId4" Type="http://schemas.openxmlformats.org/officeDocument/2006/relationships/image" Target="../media/image496.emf"/></Relationships>
</file>

<file path=ppt/slides/_rels/slide139.xml.rels><?xml version='1.0' encoding='UTF-8' standalone='yes'?>
<Relationships xmlns="http://schemas.openxmlformats.org/package/2006/relationships"><Relationship Id="rId3" Type="http://schemas.openxmlformats.org/officeDocument/2006/relationships/image" Target="../media/image499.emf"/><Relationship Id="rId2" Type="http://schemas.openxmlformats.org/officeDocument/2006/relationships/image" Target="../media/image4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emf"/><Relationship Id="rId4" Type="http://schemas.openxmlformats.org/officeDocument/2006/relationships/image" Target="../media/image500.emf"/></Relationships>
</file>

<file path=ppt/slides/_rels/slide14.xml.rels><?xml version='1.0' encoding='UTF-8' standalone='yes'?>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40.xml.rels><?xml version='1.0' encoding='UTF-8' standalone='yes'?>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5.emf"/><Relationship Id="rId4" Type="http://schemas.openxmlformats.org/officeDocument/2006/relationships/image" Target="../media/image504.emf"/></Relationships>
</file>

<file path=ppt/slides/_rels/slide141.xml.rels><?xml version='1.0' encoding='UTF-8' standalone='yes'?>
<Relationships xmlns="http://schemas.openxmlformats.org/package/2006/relationships"><Relationship Id="rId3" Type="http://schemas.openxmlformats.org/officeDocument/2006/relationships/image" Target="../media/image507.emf"/><Relationship Id="rId2" Type="http://schemas.openxmlformats.org/officeDocument/2006/relationships/image" Target="../media/image5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9.emf"/><Relationship Id="rId4" Type="http://schemas.openxmlformats.org/officeDocument/2006/relationships/image" Target="../media/image508.emf"/></Relationships>
</file>

<file path=ppt/slides/_rels/slide142.xml.rels><?xml version='1.0' encoding='UTF-8' standalone='yes'?>
<Relationships xmlns="http://schemas.openxmlformats.org/package/2006/relationships"><Relationship Id="rId3" Type="http://schemas.openxmlformats.org/officeDocument/2006/relationships/image" Target="../media/image511.emf"/><Relationship Id="rId2" Type="http://schemas.openxmlformats.org/officeDocument/2006/relationships/image" Target="../media/image5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emf"/><Relationship Id="rId4" Type="http://schemas.openxmlformats.org/officeDocument/2006/relationships/image" Target="../media/image512.emf"/></Relationships>
</file>

<file path=ppt/slides/_rels/slide143.xml.rels><?xml version='1.0' encoding='UTF-8' standalone='yes'?>
<Relationships xmlns="http://schemas.openxmlformats.org/package/2006/relationships"><Relationship Id="rId3" Type="http://schemas.openxmlformats.org/officeDocument/2006/relationships/image" Target="../media/image515.emf"/><Relationship Id="rId2" Type="http://schemas.openxmlformats.org/officeDocument/2006/relationships/image" Target="../media/image5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emf"/><Relationship Id="rId4" Type="http://schemas.openxmlformats.org/officeDocument/2006/relationships/image" Target="../media/image516.emf"/></Relationships>
</file>

<file path=ppt/slides/_rels/slide144.xml.rels><?xml version='1.0' encoding='UTF-8' standalone='yes'?>
<Relationships xmlns="http://schemas.openxmlformats.org/package/2006/relationships"><Relationship Id="rId3" Type="http://schemas.openxmlformats.org/officeDocument/2006/relationships/image" Target="../media/image519.emf"/><Relationship Id="rId2" Type="http://schemas.openxmlformats.org/officeDocument/2006/relationships/image" Target="../media/image5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emf"/><Relationship Id="rId4" Type="http://schemas.openxmlformats.org/officeDocument/2006/relationships/image" Target="../media/image520.emf"/></Relationships>
</file>

<file path=ppt/slides/_rels/slide145.xml.rels><?xml version='1.0' encoding='UTF-8' standalone='yes'?>
<Relationships xmlns="http://schemas.openxmlformats.org/package/2006/relationships"><Relationship Id="rId3" Type="http://schemas.openxmlformats.org/officeDocument/2006/relationships/image" Target="../media/image523.emf"/><Relationship Id="rId2" Type="http://schemas.openxmlformats.org/officeDocument/2006/relationships/image" Target="../media/image5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5.emf"/><Relationship Id="rId4" Type="http://schemas.openxmlformats.org/officeDocument/2006/relationships/image" Target="../media/image524.emf"/></Relationships>
</file>

<file path=ppt/slides/_rels/slide146.xml.rels><?xml version='1.0' encoding='UTF-8' standalone='yes'?>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emf"/><Relationship Id="rId4" Type="http://schemas.openxmlformats.org/officeDocument/2006/relationships/image" Target="../media/image528.emf"/></Relationships>
</file>

<file path=ppt/slides/_rels/slide147.xml.rels><?xml version='1.0' encoding='UTF-8' standalone='yes'?>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image" Target="../media/image5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emf"/><Relationship Id="rId4" Type="http://schemas.openxmlformats.org/officeDocument/2006/relationships/image" Target="../media/image532.emf"/></Relationships>
</file>

<file path=ppt/slides/_rels/slide148.xml.rels><?xml version='1.0' encoding='UTF-8' standalone='yes'?>
<Relationships xmlns="http://schemas.openxmlformats.org/package/2006/relationships"><Relationship Id="rId3" Type="http://schemas.openxmlformats.org/officeDocument/2006/relationships/image" Target="../media/image535.emf"/><Relationship Id="rId2" Type="http://schemas.openxmlformats.org/officeDocument/2006/relationships/image" Target="../media/image5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7.emf"/><Relationship Id="rId4" Type="http://schemas.openxmlformats.org/officeDocument/2006/relationships/image" Target="../media/image536.emf"/></Relationships>
</file>

<file path=ppt/slides/_rels/slide149.xml.rels><?xml version='1.0' encoding='UTF-8' standalone='yes'?>
<Relationships xmlns="http://schemas.openxmlformats.org/package/2006/relationships"><Relationship Id="rId3" Type="http://schemas.openxmlformats.org/officeDocument/2006/relationships/image" Target="../media/image539.emf"/><Relationship Id="rId2" Type="http://schemas.openxmlformats.org/officeDocument/2006/relationships/image" Target="../media/image5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emf"/><Relationship Id="rId4" Type="http://schemas.openxmlformats.org/officeDocument/2006/relationships/image" Target="../media/image540.emf"/></Relationships>
</file>

<file path=ppt/slides/_rels/slide15.xml.rels><?xml version='1.0' encoding='UTF-8' standalone='yes'?>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0.xml.rels><?xml version='1.0' encoding='UTF-8' standalone='yes'?>
<Relationships xmlns="http://schemas.openxmlformats.org/package/2006/relationships"><Relationship Id="rId3" Type="http://schemas.openxmlformats.org/officeDocument/2006/relationships/image" Target="../media/image543.emf"/><Relationship Id="rId2" Type="http://schemas.openxmlformats.org/officeDocument/2006/relationships/image" Target="../media/image5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5.emf"/><Relationship Id="rId4" Type="http://schemas.openxmlformats.org/officeDocument/2006/relationships/image" Target="../media/image544.emf"/></Relationships>
</file>

<file path=ppt/slides/_rels/slide151.xml.rels><?xml version='1.0' encoding='UTF-8' standalone='yes'?>
<Relationships xmlns="http://schemas.openxmlformats.org/package/2006/relationships"><Relationship Id="rId3" Type="http://schemas.openxmlformats.org/officeDocument/2006/relationships/image" Target="../media/image547.emf"/><Relationship Id="rId2" Type="http://schemas.openxmlformats.org/officeDocument/2006/relationships/image" Target="../media/image5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emf"/><Relationship Id="rId4" Type="http://schemas.openxmlformats.org/officeDocument/2006/relationships/image" Target="../media/image548.emf"/></Relationships>
</file>

<file path=ppt/slides/_rels/slide152.xml.rels><?xml version='1.0' encoding='UTF-8' standalone='yes'?>
<Relationships xmlns="http://schemas.openxmlformats.org/package/2006/relationships"><Relationship Id="rId3" Type="http://schemas.openxmlformats.org/officeDocument/2006/relationships/image" Target="../media/image551.emf"/><Relationship Id="rId2" Type="http://schemas.openxmlformats.org/officeDocument/2006/relationships/image" Target="../media/image5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3.emf"/><Relationship Id="rId4" Type="http://schemas.openxmlformats.org/officeDocument/2006/relationships/image" Target="../media/image552.emf"/></Relationships>
</file>

<file path=ppt/slides/_rels/slide153.xml.rels><?xml version='1.0' encoding='UTF-8' standalone='yes'?>
<Relationships xmlns="http://schemas.openxmlformats.org/package/2006/relationships"><Relationship Id="rId3" Type="http://schemas.openxmlformats.org/officeDocument/2006/relationships/image" Target="../media/image555.emf"/><Relationship Id="rId2" Type="http://schemas.openxmlformats.org/officeDocument/2006/relationships/image" Target="../media/image5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7.emf"/><Relationship Id="rId4" Type="http://schemas.openxmlformats.org/officeDocument/2006/relationships/image" Target="../media/image556.emf"/></Relationships>
</file>

<file path=ppt/slides/_rels/slide154.xml.rels><?xml version='1.0' encoding='UTF-8' standalone='yes'?>
<Relationships xmlns="http://schemas.openxmlformats.org/package/2006/relationships"><Relationship Id="rId3" Type="http://schemas.openxmlformats.org/officeDocument/2006/relationships/image" Target="../media/image559.emf"/><Relationship Id="rId2" Type="http://schemas.openxmlformats.org/officeDocument/2006/relationships/image" Target="../media/image5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emf"/><Relationship Id="rId4" Type="http://schemas.openxmlformats.org/officeDocument/2006/relationships/image" Target="../media/image560.emf"/></Relationships>
</file>

<file path=ppt/slides/_rels/slide155.xml.rels><?xml version='1.0' encoding='UTF-8' standalone='yes'?>
<Relationships xmlns="http://schemas.openxmlformats.org/package/2006/relationships"><Relationship Id="rId3" Type="http://schemas.openxmlformats.org/officeDocument/2006/relationships/image" Target="../media/image563.emf"/><Relationship Id="rId2" Type="http://schemas.openxmlformats.org/officeDocument/2006/relationships/image" Target="../media/image5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5.emf"/><Relationship Id="rId4" Type="http://schemas.openxmlformats.org/officeDocument/2006/relationships/image" Target="../media/image564.emf"/></Relationships>
</file>

<file path=ppt/slides/_rels/slide156.xml.rels><?xml version='1.0' encoding='UTF-8' standalone='yes'?>
<Relationships xmlns="http://schemas.openxmlformats.org/package/2006/relationships"><Relationship Id="rId3" Type="http://schemas.openxmlformats.org/officeDocument/2006/relationships/image" Target="../media/image567.emf"/><Relationship Id="rId2" Type="http://schemas.openxmlformats.org/officeDocument/2006/relationships/image" Target="../media/image5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9.emf"/><Relationship Id="rId4" Type="http://schemas.openxmlformats.org/officeDocument/2006/relationships/image" Target="../media/image568.emf"/></Relationships>
</file>

<file path=ppt/slides/_rels/slide157.xml.rels><?xml version='1.0' encoding='UTF-8' standalone='yes'?>
<Relationships xmlns="http://schemas.openxmlformats.org/package/2006/relationships"><Relationship Id="rId3" Type="http://schemas.openxmlformats.org/officeDocument/2006/relationships/image" Target="../media/image571.emf"/><Relationship Id="rId2" Type="http://schemas.openxmlformats.org/officeDocument/2006/relationships/image" Target="../media/image5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3.emf"/><Relationship Id="rId4" Type="http://schemas.openxmlformats.org/officeDocument/2006/relationships/image" Target="../media/image572.emf"/></Relationships>
</file>

<file path=ppt/slides/_rels/slide158.xml.rels><?xml version='1.0' encoding='UTF-8' standalone='yes'?>
<Relationships xmlns="http://schemas.openxmlformats.org/package/2006/relationships"><Relationship Id="rId3" Type="http://schemas.openxmlformats.org/officeDocument/2006/relationships/image" Target="../media/image575.emf"/><Relationship Id="rId2" Type="http://schemas.openxmlformats.org/officeDocument/2006/relationships/image" Target="../media/image5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7.emf"/><Relationship Id="rId4" Type="http://schemas.openxmlformats.org/officeDocument/2006/relationships/image" Target="../media/image576.emf"/></Relationships>
</file>

<file path=ppt/slides/_rels/slide159.xml.rels><?xml version='1.0' encoding='UTF-8' standalone='yes'?>
<Relationships xmlns="http://schemas.openxmlformats.org/package/2006/relationships"><Relationship Id="rId3" Type="http://schemas.openxmlformats.org/officeDocument/2006/relationships/image" Target="../media/image579.emf"/><Relationship Id="rId2" Type="http://schemas.openxmlformats.org/officeDocument/2006/relationships/image" Target="../media/image578.emf"/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60.xml.rels><?xml version='1.0' encoding='UTF-8' standalone='yes'?>
<Relationships xmlns="http://schemas.openxmlformats.org/package/2006/relationships"><Relationship Id="rId3" Type="http://schemas.openxmlformats.org/officeDocument/2006/relationships/image" Target="../media/image581.emf"/><Relationship Id="rId2" Type="http://schemas.openxmlformats.org/officeDocument/2006/relationships/image" Target="../media/image580.emf"/><Relationship Id="rId1" Type="http://schemas.openxmlformats.org/officeDocument/2006/relationships/slideLayout" Target="../slideLayouts/slideLayout2.xml"/></Relationships>
</file>

<file path=ppt/slides/_rels/slide161.xml.rels><?xml version='1.0' encoding='UTF-8' standalone='yes'?>
<Relationships xmlns="http://schemas.openxmlformats.org/package/2006/relationships"><Relationship Id="rId2" Type="http://schemas.openxmlformats.org/officeDocument/2006/relationships/image" Target="../media/image582.emf"/><Relationship Id="rId1" Type="http://schemas.openxmlformats.org/officeDocument/2006/relationships/slideLayout" Target="../slideLayouts/slideLayout2.xml"/></Relationships>
</file>

<file path=ppt/slides/_rels/slide162.xml.rels><?xml version='1.0' encoding='UTF-8' standalone='yes'?>
<Relationships xmlns="http://schemas.openxmlformats.org/package/2006/relationships"><Relationship Id="rId2" Type="http://schemas.openxmlformats.org/officeDocument/2006/relationships/image" Target="../media/image583.emf"/><Relationship Id="rId1" Type="http://schemas.openxmlformats.org/officeDocument/2006/relationships/slideLayout" Target="../slideLayouts/slideLayout2.xml"/></Relationships>
</file>

<file path=ppt/slides/_rels/slide163.xml.rels><?xml version='1.0' encoding='UTF-8' standalone='yes'?>
<Relationships xmlns="http://schemas.openxmlformats.org/package/2006/relationships"><Relationship Id="rId2" Type="http://schemas.openxmlformats.org/officeDocument/2006/relationships/image" Target="../media/image584.emf"/><Relationship Id="rId1" Type="http://schemas.openxmlformats.org/officeDocument/2006/relationships/slideLayout" Target="../slideLayouts/slideLayout2.xml"/></Relationships>
</file>

<file path=ppt/slides/_rels/slide164.xml.rels><?xml version='1.0' encoding='UTF-8' standalone='yes'?>
<Relationships xmlns="http://schemas.openxmlformats.org/package/2006/relationships"><Relationship Id="rId2" Type="http://schemas.openxmlformats.org/officeDocument/2006/relationships/image" Target="../media/image585.emf"/><Relationship Id="rId1" Type="http://schemas.openxmlformats.org/officeDocument/2006/relationships/slideLayout" Target="../slideLayouts/slideLayout2.xml"/></Relationships>
</file>

<file path=ppt/slides/_rels/slide165.xml.rels><?xml version='1.0' encoding='UTF-8' standalone='yes'?>
<Relationships xmlns="http://schemas.openxmlformats.org/package/2006/relationships"><Relationship Id="rId2" Type="http://schemas.openxmlformats.org/officeDocument/2006/relationships/image" Target="../media/image586.emf"/><Relationship Id="rId1" Type="http://schemas.openxmlformats.org/officeDocument/2006/relationships/slideLayout" Target="../slideLayouts/slideLayout2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'1.0' encoding='UTF-8' standalone='yes'?>
<Relationships xmlns="http://schemas.openxmlformats.org/package/2006/relationships"><Relationship Id="rId2" Type="http://schemas.openxmlformats.org/officeDocument/2006/relationships/image" Target="../media/image587.emf"/><Relationship Id="rId1" Type="http://schemas.openxmlformats.org/officeDocument/2006/relationships/slideLayout" Target="../slideLayouts/slideLayout2.xml"/></Relationships>
</file>

<file path=ppt/slides/_rels/slide168.xml.rels><?xml version='1.0' encoding='UTF-8' standalone='yes'?>
<Relationships xmlns="http://schemas.openxmlformats.org/package/2006/relationships"><Relationship Id="rId3" Type="http://schemas.openxmlformats.org/officeDocument/2006/relationships/image" Target="../media/image589.emf"/><Relationship Id="rId2" Type="http://schemas.openxmlformats.org/officeDocument/2006/relationships/image" Target="../media/image588.emf"/><Relationship Id="rId1" Type="http://schemas.openxmlformats.org/officeDocument/2006/relationships/slideLayout" Target="../slideLayouts/slideLayout2.xml"/></Relationships>
</file>

<file path=ppt/slides/_rels/slide169.xml.rels><?xml version='1.0' encoding='UTF-8' standalone='yes'?>
<Relationships xmlns="http://schemas.openxmlformats.org/package/2006/relationships"><Relationship Id="rId3" Type="http://schemas.openxmlformats.org/officeDocument/2006/relationships/image" Target="../media/image591.emf"/><Relationship Id="rId2" Type="http://schemas.openxmlformats.org/officeDocument/2006/relationships/image" Target="../media/image5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2.emf"/></Relationships>
</file>

<file path=ppt/slides/_rels/slide17.xml.rels><?xml version='1.0' encoding='UTF-8' standalone='yes'?>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70.xml.rels><?xml version='1.0' encoding='UTF-8' standalone='yes'?>
<Relationships xmlns="http://schemas.openxmlformats.org/package/2006/relationships"><Relationship Id="rId2" Type="http://schemas.openxmlformats.org/officeDocument/2006/relationships/image" Target="../media/image593.emf"/><Relationship Id="rId1" Type="http://schemas.openxmlformats.org/officeDocument/2006/relationships/slideLayout" Target="../slideLayouts/slideLayout2.xml"/></Relationships>
</file>

<file path=ppt/slides/_rels/slide171.xml.rels><?xml version='1.0' encoding='UTF-8' standalone='yes'?>
<Relationships xmlns="http://schemas.openxmlformats.org/package/2006/relationships"><Relationship Id="rId3" Type="http://schemas.openxmlformats.org/officeDocument/2006/relationships/image" Target="../media/image595.emf"/><Relationship Id="rId7" Type="http://schemas.openxmlformats.org/officeDocument/2006/relationships/image" Target="../media/image599.emf"/><Relationship Id="rId2" Type="http://schemas.openxmlformats.org/officeDocument/2006/relationships/image" Target="../media/image5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emf"/><Relationship Id="rId5" Type="http://schemas.openxmlformats.org/officeDocument/2006/relationships/image" Target="../media/image597.emf"/><Relationship Id="rId4" Type="http://schemas.openxmlformats.org/officeDocument/2006/relationships/image" Target="../media/image596.emf"/></Relationships>
</file>

<file path=ppt/slides/_rels/slide172.xml.rels><?xml version='1.0' encoding='UTF-8' standalone='yes'?>
<Relationships xmlns="http://schemas.openxmlformats.org/package/2006/relationships"><Relationship Id="rId3" Type="http://schemas.openxmlformats.org/officeDocument/2006/relationships/image" Target="../media/image601.emf"/><Relationship Id="rId7" Type="http://schemas.openxmlformats.org/officeDocument/2006/relationships/image" Target="../media/image605.emf"/><Relationship Id="rId2" Type="http://schemas.openxmlformats.org/officeDocument/2006/relationships/image" Target="../media/image6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4.emf"/><Relationship Id="rId5" Type="http://schemas.openxmlformats.org/officeDocument/2006/relationships/image" Target="../media/image603.emf"/><Relationship Id="rId4" Type="http://schemas.openxmlformats.org/officeDocument/2006/relationships/image" Target="../media/image602.emf"/></Relationships>
</file>

<file path=ppt/slides/_rels/slide173.xml.rels><?xml version='1.0' encoding='UTF-8' standalone='yes'?>
<Relationships xmlns="http://schemas.openxmlformats.org/package/2006/relationships"><Relationship Id="rId3" Type="http://schemas.openxmlformats.org/officeDocument/2006/relationships/image" Target="../media/image607.emf"/><Relationship Id="rId7" Type="http://schemas.openxmlformats.org/officeDocument/2006/relationships/image" Target="../media/image611.emf"/><Relationship Id="rId2" Type="http://schemas.openxmlformats.org/officeDocument/2006/relationships/image" Target="../media/image6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emf"/><Relationship Id="rId5" Type="http://schemas.openxmlformats.org/officeDocument/2006/relationships/image" Target="../media/image609.emf"/><Relationship Id="rId4" Type="http://schemas.openxmlformats.org/officeDocument/2006/relationships/image" Target="../media/image608.emf"/></Relationships>
</file>

<file path=ppt/slides/_rels/slide174.xml.rels><?xml version='1.0' encoding='UTF-8' standalone='yes'?>
<Relationships xmlns="http://schemas.openxmlformats.org/package/2006/relationships"><Relationship Id="rId3" Type="http://schemas.openxmlformats.org/officeDocument/2006/relationships/image" Target="../media/image613.emf"/><Relationship Id="rId7" Type="http://schemas.openxmlformats.org/officeDocument/2006/relationships/image" Target="../media/image617.emf"/><Relationship Id="rId2" Type="http://schemas.openxmlformats.org/officeDocument/2006/relationships/image" Target="../media/image6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emf"/><Relationship Id="rId5" Type="http://schemas.openxmlformats.org/officeDocument/2006/relationships/image" Target="../media/image615.emf"/><Relationship Id="rId4" Type="http://schemas.openxmlformats.org/officeDocument/2006/relationships/image" Target="../media/image614.emf"/></Relationships>
</file>

<file path=ppt/slides/_rels/slide175.xml.rels><?xml version='1.0' encoding='UTF-8' standalone='yes'?>
<Relationships xmlns="http://schemas.openxmlformats.org/package/2006/relationships"><Relationship Id="rId3" Type="http://schemas.openxmlformats.org/officeDocument/2006/relationships/image" Target="../media/image619.emf"/><Relationship Id="rId7" Type="http://schemas.openxmlformats.org/officeDocument/2006/relationships/image" Target="../media/image623.emf"/><Relationship Id="rId2" Type="http://schemas.openxmlformats.org/officeDocument/2006/relationships/image" Target="../media/image6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emf"/><Relationship Id="rId5" Type="http://schemas.openxmlformats.org/officeDocument/2006/relationships/image" Target="../media/image621.emf"/><Relationship Id="rId4" Type="http://schemas.openxmlformats.org/officeDocument/2006/relationships/image" Target="../media/image620.emf"/></Relationships>
</file>

<file path=ppt/slides/_rels/slide176.xml.rels><?xml version='1.0' encoding='UTF-8' standalone='yes'?>
<Relationships xmlns="http://schemas.openxmlformats.org/package/2006/relationships"><Relationship Id="rId3" Type="http://schemas.openxmlformats.org/officeDocument/2006/relationships/image" Target="../media/image625.emf"/><Relationship Id="rId7" Type="http://schemas.openxmlformats.org/officeDocument/2006/relationships/image" Target="../media/image629.emf"/><Relationship Id="rId2" Type="http://schemas.openxmlformats.org/officeDocument/2006/relationships/image" Target="../media/image6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emf"/><Relationship Id="rId5" Type="http://schemas.openxmlformats.org/officeDocument/2006/relationships/image" Target="../media/image627.emf"/><Relationship Id="rId4" Type="http://schemas.openxmlformats.org/officeDocument/2006/relationships/image" Target="../media/image626.emf"/></Relationships>
</file>

<file path=ppt/slides/_rels/slide177.xml.rels><?xml version='1.0' encoding='UTF-8' standalone='yes'?>
<Relationships xmlns="http://schemas.openxmlformats.org/package/2006/relationships"><Relationship Id="rId3" Type="http://schemas.openxmlformats.org/officeDocument/2006/relationships/image" Target="../media/image631.emf"/><Relationship Id="rId7" Type="http://schemas.openxmlformats.org/officeDocument/2006/relationships/image" Target="../media/image635.emf"/><Relationship Id="rId2" Type="http://schemas.openxmlformats.org/officeDocument/2006/relationships/image" Target="../media/image6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emf"/><Relationship Id="rId5" Type="http://schemas.openxmlformats.org/officeDocument/2006/relationships/image" Target="../media/image633.emf"/><Relationship Id="rId4" Type="http://schemas.openxmlformats.org/officeDocument/2006/relationships/image" Target="../media/image632.emf"/></Relationships>
</file>

<file path=ppt/slides/_rels/slide178.xml.rels><?xml version='1.0' encoding='UTF-8' standalone='yes'?>
<Relationships xmlns="http://schemas.openxmlformats.org/package/2006/relationships"><Relationship Id="rId3" Type="http://schemas.openxmlformats.org/officeDocument/2006/relationships/image" Target="../media/image637.emf"/><Relationship Id="rId7" Type="http://schemas.openxmlformats.org/officeDocument/2006/relationships/image" Target="../media/image641.emf"/><Relationship Id="rId2" Type="http://schemas.openxmlformats.org/officeDocument/2006/relationships/image" Target="../media/image6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emf"/><Relationship Id="rId5" Type="http://schemas.openxmlformats.org/officeDocument/2006/relationships/image" Target="../media/image639.emf"/><Relationship Id="rId4" Type="http://schemas.openxmlformats.org/officeDocument/2006/relationships/image" Target="../media/image638.emf"/></Relationships>
</file>

<file path=ppt/slides/_rels/slide179.xml.rels><?xml version='1.0' encoding='UTF-8' standalone='yes'?>
<Relationships xmlns="http://schemas.openxmlformats.org/package/2006/relationships"><Relationship Id="rId3" Type="http://schemas.openxmlformats.org/officeDocument/2006/relationships/image" Target="../media/image643.emf"/><Relationship Id="rId2" Type="http://schemas.openxmlformats.org/officeDocument/2006/relationships/image" Target="../media/image642.emf"/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80.xml.rels><?xml version='1.0' encoding='UTF-8' standalone='yes'?>
<Relationships xmlns="http://schemas.openxmlformats.org/package/2006/relationships"><Relationship Id="rId3" Type="http://schemas.openxmlformats.org/officeDocument/2006/relationships/image" Target="../media/image645.emf"/><Relationship Id="rId2" Type="http://schemas.openxmlformats.org/officeDocument/2006/relationships/image" Target="../media/image644.emf"/><Relationship Id="rId1" Type="http://schemas.openxmlformats.org/officeDocument/2006/relationships/slideLayout" Target="../slideLayouts/slideLayout2.xml"/></Relationships>
</file>

<file path=ppt/slides/_rels/slide181.xml.rels><?xml version='1.0' encoding='UTF-8' standalone='yes'?>
<Relationships xmlns="http://schemas.openxmlformats.org/package/2006/relationships"><Relationship Id="rId3" Type="http://schemas.openxmlformats.org/officeDocument/2006/relationships/image" Target="../media/image647.emf"/><Relationship Id="rId2" Type="http://schemas.openxmlformats.org/officeDocument/2006/relationships/image" Target="../media/image646.emf"/><Relationship Id="rId1" Type="http://schemas.openxmlformats.org/officeDocument/2006/relationships/slideLayout" Target="../slideLayouts/slideLayout2.xml"/></Relationships>
</file>

<file path=ppt/slides/_rels/slide182.xml.rels><?xml version='1.0' encoding='UTF-8' standalone='yes'?>
<Relationships xmlns="http://schemas.openxmlformats.org/package/2006/relationships"><Relationship Id="rId2" Type="http://schemas.openxmlformats.org/officeDocument/2006/relationships/image" Target="../media/image648.emf"/><Relationship Id="rId1" Type="http://schemas.openxmlformats.org/officeDocument/2006/relationships/slideLayout" Target="../slideLayouts/slideLayout2.xml"/></Relationships>
</file>

<file path=ppt/slides/_rels/slide183.xml.rels><?xml version='1.0' encoding='UTF-8' standalone='yes'?>
<Relationships xmlns="http://schemas.openxmlformats.org/package/2006/relationships"><Relationship Id="rId2" Type="http://schemas.openxmlformats.org/officeDocument/2006/relationships/image" Target="../media/image649.emf"/><Relationship Id="rId1" Type="http://schemas.openxmlformats.org/officeDocument/2006/relationships/slideLayout" Target="../slideLayouts/slideLayout2.xml"/></Relationships>
</file>

<file path=ppt/slides/_rels/slide184.xml.rels><?xml version='1.0' encoding='UTF-8' standalone='yes'?>
<Relationships xmlns="http://schemas.openxmlformats.org/package/2006/relationships"><Relationship Id="rId2" Type="http://schemas.openxmlformats.org/officeDocument/2006/relationships/image" Target="../media/image650.emf"/><Relationship Id="rId1" Type="http://schemas.openxmlformats.org/officeDocument/2006/relationships/slideLayout" Target="../slideLayouts/slideLayout2.xml"/></Relationships>
</file>

<file path=ppt/slides/_rels/slide18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1.emf"/><Relationship Id="rId1" Type="http://schemas.openxmlformats.org/officeDocument/2006/relationships/slideLayout" Target="../slideLayouts/slideLayout2.xml"/></Relationships>
</file>

<file path=ppt/slides/_rels/slide186.xml.rels><?xml version='1.0' encoding='UTF-8' standalone='yes'?>
<Relationships xmlns="http://schemas.openxmlformats.org/package/2006/relationships"><Relationship Id="rId2" Type="http://schemas.openxmlformats.org/officeDocument/2006/relationships/image" Target="../media/image652.emf"/><Relationship Id="rId1" Type="http://schemas.openxmlformats.org/officeDocument/2006/relationships/slideLayout" Target="../slideLayouts/slideLayout2.xml"/></Relationships>
</file>

<file path=ppt/slides/_rels/slide187.xml.rels><?xml version='1.0' encoding='UTF-8' standalone='yes'?>
<Relationships xmlns="http://schemas.openxmlformats.org/package/2006/relationships"><Relationship Id="rId2" Type="http://schemas.openxmlformats.org/officeDocument/2006/relationships/image" Target="../media/image653.emf"/><Relationship Id="rId1" Type="http://schemas.openxmlformats.org/officeDocument/2006/relationships/slideLayout" Target="../slideLayouts/slideLayout2.xml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'1.0' encoding='UTF-8' standalone='yes'?>
<Relationships xmlns="http://schemas.openxmlformats.org/package/2006/relationships"><Relationship Id="rId2" Type="http://schemas.openxmlformats.org/officeDocument/2006/relationships/image" Target="../media/image654.emf"/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190.xml.rels><?xml version='1.0' encoding='UTF-8' standalone='yes'?>
<Relationships xmlns="http://schemas.openxmlformats.org/package/2006/relationships"><Relationship Id="rId3" Type="http://schemas.openxmlformats.org/officeDocument/2006/relationships/image" Target="../media/image656.emf"/><Relationship Id="rId2" Type="http://schemas.openxmlformats.org/officeDocument/2006/relationships/image" Target="../media/image655.emf"/><Relationship Id="rId1" Type="http://schemas.openxmlformats.org/officeDocument/2006/relationships/slideLayout" Target="../slideLayouts/slideLayout2.xml"/></Relationships>
</file>

<file path=ppt/slides/_rels/slide191.xml.rels><?xml version='1.0' encoding='UTF-8' standalone='yes'?>
<Relationships xmlns="http://schemas.openxmlformats.org/package/2006/relationships"><Relationship Id="rId3" Type="http://schemas.openxmlformats.org/officeDocument/2006/relationships/image" Target="../media/image658.emf"/><Relationship Id="rId2" Type="http://schemas.openxmlformats.org/officeDocument/2006/relationships/image" Target="../media/image6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9.emf"/></Relationships>
</file>

<file path=ppt/slides/_rels/slide192.xml.rels><?xml version='1.0' encoding='UTF-8' standalone='yes'?>
<Relationships xmlns="http://schemas.openxmlformats.org/package/2006/relationships"><Relationship Id="rId2" Type="http://schemas.openxmlformats.org/officeDocument/2006/relationships/image" Target="../media/image660.emf"/><Relationship Id="rId1" Type="http://schemas.openxmlformats.org/officeDocument/2006/relationships/slideLayout" Target="../slideLayouts/slideLayout2.xml"/></Relationships>
</file>

<file path=ppt/slides/_rels/slide193.xml.rels><?xml version='1.0' encoding='UTF-8' standalone='yes'?>
<Relationships xmlns="http://schemas.openxmlformats.org/package/2006/relationships"><Relationship Id="rId3" Type="http://schemas.openxmlformats.org/officeDocument/2006/relationships/image" Target="../media/image662.emf"/><Relationship Id="rId7" Type="http://schemas.openxmlformats.org/officeDocument/2006/relationships/image" Target="../media/image666.emf"/><Relationship Id="rId2" Type="http://schemas.openxmlformats.org/officeDocument/2006/relationships/image" Target="../media/image6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emf"/><Relationship Id="rId5" Type="http://schemas.openxmlformats.org/officeDocument/2006/relationships/image" Target="../media/image664.emf"/><Relationship Id="rId4" Type="http://schemas.openxmlformats.org/officeDocument/2006/relationships/image" Target="../media/image663.emf"/></Relationships>
</file>

<file path=ppt/slides/_rels/slide194.xml.rels><?xml version='1.0' encoding='UTF-8' standalone='yes'?>
<Relationships xmlns="http://schemas.openxmlformats.org/package/2006/relationships"><Relationship Id="rId3" Type="http://schemas.openxmlformats.org/officeDocument/2006/relationships/image" Target="../media/image668.emf"/><Relationship Id="rId7" Type="http://schemas.openxmlformats.org/officeDocument/2006/relationships/image" Target="../media/image672.emf"/><Relationship Id="rId2" Type="http://schemas.openxmlformats.org/officeDocument/2006/relationships/image" Target="../media/image6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emf"/><Relationship Id="rId5" Type="http://schemas.openxmlformats.org/officeDocument/2006/relationships/image" Target="../media/image670.emf"/><Relationship Id="rId4" Type="http://schemas.openxmlformats.org/officeDocument/2006/relationships/image" Target="../media/image669.emf"/></Relationships>
</file>

<file path=ppt/slides/_rels/slide195.xml.rels><?xml version='1.0' encoding='UTF-8' standalone='yes'?>
<Relationships xmlns="http://schemas.openxmlformats.org/package/2006/relationships"><Relationship Id="rId3" Type="http://schemas.openxmlformats.org/officeDocument/2006/relationships/image" Target="../media/image674.emf"/><Relationship Id="rId7" Type="http://schemas.openxmlformats.org/officeDocument/2006/relationships/image" Target="../media/image678.emf"/><Relationship Id="rId2" Type="http://schemas.openxmlformats.org/officeDocument/2006/relationships/image" Target="../media/image6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emf"/><Relationship Id="rId5" Type="http://schemas.openxmlformats.org/officeDocument/2006/relationships/image" Target="../media/image676.emf"/><Relationship Id="rId4" Type="http://schemas.openxmlformats.org/officeDocument/2006/relationships/image" Target="../media/image675.emf"/></Relationships>
</file>

<file path=ppt/slides/_rels/slide196.xml.rels><?xml version='1.0' encoding='UTF-8' standalone='yes'?>
<Relationships xmlns="http://schemas.openxmlformats.org/package/2006/relationships"><Relationship Id="rId3" Type="http://schemas.openxmlformats.org/officeDocument/2006/relationships/image" Target="../media/image680.emf"/><Relationship Id="rId7" Type="http://schemas.openxmlformats.org/officeDocument/2006/relationships/image" Target="../media/image684.emf"/><Relationship Id="rId2" Type="http://schemas.openxmlformats.org/officeDocument/2006/relationships/image" Target="../media/image6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emf"/><Relationship Id="rId5" Type="http://schemas.openxmlformats.org/officeDocument/2006/relationships/image" Target="../media/image682.emf"/><Relationship Id="rId4" Type="http://schemas.openxmlformats.org/officeDocument/2006/relationships/image" Target="../media/image681.emf"/></Relationships>
</file>

<file path=ppt/slides/_rels/slide197.xml.rels><?xml version='1.0' encoding='UTF-8' standalone='yes'?>
<Relationships xmlns="http://schemas.openxmlformats.org/package/2006/relationships"><Relationship Id="rId3" Type="http://schemas.openxmlformats.org/officeDocument/2006/relationships/image" Target="../media/image686.emf"/><Relationship Id="rId7" Type="http://schemas.openxmlformats.org/officeDocument/2006/relationships/image" Target="../media/image690.emf"/><Relationship Id="rId2" Type="http://schemas.openxmlformats.org/officeDocument/2006/relationships/image" Target="../media/image6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emf"/><Relationship Id="rId5" Type="http://schemas.openxmlformats.org/officeDocument/2006/relationships/image" Target="../media/image688.emf"/><Relationship Id="rId4" Type="http://schemas.openxmlformats.org/officeDocument/2006/relationships/image" Target="../media/image687.emf"/></Relationships>
</file>

<file path=ppt/slides/_rels/slide198.xml.rels><?xml version='1.0' encoding='UTF-8' standalone='yes'?>
<Relationships xmlns="http://schemas.openxmlformats.org/package/2006/relationships"><Relationship Id="rId3" Type="http://schemas.openxmlformats.org/officeDocument/2006/relationships/image" Target="../media/image692.emf"/><Relationship Id="rId7" Type="http://schemas.openxmlformats.org/officeDocument/2006/relationships/image" Target="../media/image696.emf"/><Relationship Id="rId2" Type="http://schemas.openxmlformats.org/officeDocument/2006/relationships/image" Target="../media/image6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emf"/><Relationship Id="rId5" Type="http://schemas.openxmlformats.org/officeDocument/2006/relationships/image" Target="../media/image694.emf"/><Relationship Id="rId4" Type="http://schemas.openxmlformats.org/officeDocument/2006/relationships/image" Target="../media/image693.emf"/></Relationships>
</file>

<file path=ppt/slides/_rels/slide199.xml.rels><?xml version='1.0' encoding='UTF-8' standalone='yes'?>
<Relationships xmlns="http://schemas.openxmlformats.org/package/2006/relationships"><Relationship Id="rId3" Type="http://schemas.openxmlformats.org/officeDocument/2006/relationships/image" Target="../media/image698.emf"/><Relationship Id="rId7" Type="http://schemas.openxmlformats.org/officeDocument/2006/relationships/image" Target="../media/image702.emf"/><Relationship Id="rId2" Type="http://schemas.openxmlformats.org/officeDocument/2006/relationships/image" Target="../media/image6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emf"/><Relationship Id="rId5" Type="http://schemas.openxmlformats.org/officeDocument/2006/relationships/image" Target="../media/image700.emf"/><Relationship Id="rId4" Type="http://schemas.openxmlformats.org/officeDocument/2006/relationships/image" Target="../media/image699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00.xml.rels><?xml version='1.0' encoding='UTF-8' standalone='yes'?>
<Relationships xmlns="http://schemas.openxmlformats.org/package/2006/relationships"><Relationship Id="rId3" Type="http://schemas.openxmlformats.org/officeDocument/2006/relationships/image" Target="../media/image704.emf"/><Relationship Id="rId7" Type="http://schemas.openxmlformats.org/officeDocument/2006/relationships/image" Target="../media/image708.emf"/><Relationship Id="rId2" Type="http://schemas.openxmlformats.org/officeDocument/2006/relationships/image" Target="../media/image7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.emf"/><Relationship Id="rId5" Type="http://schemas.openxmlformats.org/officeDocument/2006/relationships/image" Target="../media/image706.emf"/><Relationship Id="rId4" Type="http://schemas.openxmlformats.org/officeDocument/2006/relationships/image" Target="../media/image705.emf"/></Relationships>
</file>

<file path=ppt/slides/_rels/slide201.xml.rels><?xml version='1.0' encoding='UTF-8' standalone='yes'?>
<Relationships xmlns="http://schemas.openxmlformats.org/package/2006/relationships"><Relationship Id="rId3" Type="http://schemas.openxmlformats.org/officeDocument/2006/relationships/image" Target="../media/image710.emf"/><Relationship Id="rId7" Type="http://schemas.openxmlformats.org/officeDocument/2006/relationships/image" Target="../media/image714.emf"/><Relationship Id="rId2" Type="http://schemas.openxmlformats.org/officeDocument/2006/relationships/image" Target="../media/image70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emf"/><Relationship Id="rId5" Type="http://schemas.openxmlformats.org/officeDocument/2006/relationships/image" Target="../media/image712.emf"/><Relationship Id="rId4" Type="http://schemas.openxmlformats.org/officeDocument/2006/relationships/image" Target="../media/image711.emf"/></Relationships>
</file>

<file path=ppt/slides/_rels/slide202.xml.rels><?xml version='1.0' encoding='UTF-8' standalone='yes'?>
<Relationships xmlns="http://schemas.openxmlformats.org/package/2006/relationships"><Relationship Id="rId3" Type="http://schemas.openxmlformats.org/officeDocument/2006/relationships/image" Target="../media/image716.emf"/><Relationship Id="rId7" Type="http://schemas.openxmlformats.org/officeDocument/2006/relationships/image" Target="../media/image720.emf"/><Relationship Id="rId2" Type="http://schemas.openxmlformats.org/officeDocument/2006/relationships/image" Target="../media/image7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emf"/><Relationship Id="rId5" Type="http://schemas.openxmlformats.org/officeDocument/2006/relationships/image" Target="../media/image718.emf"/><Relationship Id="rId4" Type="http://schemas.openxmlformats.org/officeDocument/2006/relationships/image" Target="../media/image717.emf"/></Relationships>
</file>

<file path=ppt/slides/_rels/slide203.xml.rels><?xml version='1.0' encoding='UTF-8' standalone='yes'?>
<Relationships xmlns="http://schemas.openxmlformats.org/package/2006/relationships"><Relationship Id="rId3" Type="http://schemas.openxmlformats.org/officeDocument/2006/relationships/image" Target="../media/image722.emf"/><Relationship Id="rId7" Type="http://schemas.openxmlformats.org/officeDocument/2006/relationships/image" Target="../media/image726.emf"/><Relationship Id="rId2" Type="http://schemas.openxmlformats.org/officeDocument/2006/relationships/image" Target="../media/image7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5.emf"/><Relationship Id="rId5" Type="http://schemas.openxmlformats.org/officeDocument/2006/relationships/image" Target="../media/image724.emf"/><Relationship Id="rId4" Type="http://schemas.openxmlformats.org/officeDocument/2006/relationships/image" Target="../media/image723.emf"/></Relationships>
</file>

<file path=ppt/slides/_rels/slide204.xml.rels><?xml version='1.0' encoding='UTF-8' standalone='yes'?>
<Relationships xmlns="http://schemas.openxmlformats.org/package/2006/relationships"><Relationship Id="rId3" Type="http://schemas.openxmlformats.org/officeDocument/2006/relationships/image" Target="../media/image728.emf"/><Relationship Id="rId7" Type="http://schemas.openxmlformats.org/officeDocument/2006/relationships/image" Target="../media/image732.emf"/><Relationship Id="rId2" Type="http://schemas.openxmlformats.org/officeDocument/2006/relationships/image" Target="../media/image7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1.emf"/><Relationship Id="rId5" Type="http://schemas.openxmlformats.org/officeDocument/2006/relationships/image" Target="../media/image730.emf"/><Relationship Id="rId4" Type="http://schemas.openxmlformats.org/officeDocument/2006/relationships/image" Target="../media/image729.emf"/></Relationships>
</file>

<file path=ppt/slides/_rels/slide205.xml.rels><?xml version='1.0' encoding='UTF-8' standalone='yes'?>
<Relationships xmlns="http://schemas.openxmlformats.org/package/2006/relationships"><Relationship Id="rId3" Type="http://schemas.openxmlformats.org/officeDocument/2006/relationships/image" Target="../media/image734.emf"/><Relationship Id="rId7" Type="http://schemas.openxmlformats.org/officeDocument/2006/relationships/image" Target="../media/image738.emf"/><Relationship Id="rId2" Type="http://schemas.openxmlformats.org/officeDocument/2006/relationships/image" Target="../media/image7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7.emf"/><Relationship Id="rId5" Type="http://schemas.openxmlformats.org/officeDocument/2006/relationships/image" Target="../media/image736.emf"/><Relationship Id="rId4" Type="http://schemas.openxmlformats.org/officeDocument/2006/relationships/image" Target="../media/image735.emf"/></Relationships>
</file>

<file path=ppt/slides/_rels/slide206.xml.rels><?xml version='1.0' encoding='UTF-8' standalone='yes'?>
<Relationships xmlns="http://schemas.openxmlformats.org/package/2006/relationships"><Relationship Id="rId3" Type="http://schemas.openxmlformats.org/officeDocument/2006/relationships/image" Target="../media/image740.emf"/><Relationship Id="rId7" Type="http://schemas.openxmlformats.org/officeDocument/2006/relationships/image" Target="../media/image744.emf"/><Relationship Id="rId2" Type="http://schemas.openxmlformats.org/officeDocument/2006/relationships/image" Target="../media/image7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emf"/><Relationship Id="rId5" Type="http://schemas.openxmlformats.org/officeDocument/2006/relationships/image" Target="../media/image742.emf"/><Relationship Id="rId4" Type="http://schemas.openxmlformats.org/officeDocument/2006/relationships/image" Target="../media/image741.emf"/></Relationships>
</file>

<file path=ppt/slides/_rels/slide207.xml.rels><?xml version='1.0' encoding='UTF-8' standalone='yes'?>
<Relationships xmlns="http://schemas.openxmlformats.org/package/2006/relationships"><Relationship Id="rId3" Type="http://schemas.openxmlformats.org/officeDocument/2006/relationships/image" Target="../media/image746.emf"/><Relationship Id="rId7" Type="http://schemas.openxmlformats.org/officeDocument/2006/relationships/image" Target="../media/image750.emf"/><Relationship Id="rId2" Type="http://schemas.openxmlformats.org/officeDocument/2006/relationships/image" Target="../media/image7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9.emf"/><Relationship Id="rId5" Type="http://schemas.openxmlformats.org/officeDocument/2006/relationships/image" Target="../media/image748.emf"/><Relationship Id="rId4" Type="http://schemas.openxmlformats.org/officeDocument/2006/relationships/image" Target="../media/image747.emf"/></Relationships>
</file>

<file path=ppt/slides/_rels/slide208.xml.rels><?xml version='1.0' encoding='UTF-8' standalone='yes'?>
<Relationships xmlns="http://schemas.openxmlformats.org/package/2006/relationships"><Relationship Id="rId3" Type="http://schemas.openxmlformats.org/officeDocument/2006/relationships/image" Target="../media/image752.emf"/><Relationship Id="rId2" Type="http://schemas.openxmlformats.org/officeDocument/2006/relationships/image" Target="../media/image751.emf"/><Relationship Id="rId1" Type="http://schemas.openxmlformats.org/officeDocument/2006/relationships/slideLayout" Target="../slideLayouts/slideLayout2.xml"/></Relationships>
</file>

<file path=ppt/slides/_rels/slide209.xml.rels><?xml version='1.0' encoding='UTF-8' standalone='yes'?>
<Relationships xmlns="http://schemas.openxmlformats.org/package/2006/relationships"><Relationship Id="rId3" Type="http://schemas.openxmlformats.org/officeDocument/2006/relationships/image" Target="../media/image754.emf"/><Relationship Id="rId2" Type="http://schemas.openxmlformats.org/officeDocument/2006/relationships/image" Target="../media/image753.emf"/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10.xml.rels><?xml version='1.0' encoding='UTF-8' standalone='yes'?>
<Relationships xmlns="http://schemas.openxmlformats.org/package/2006/relationships"><Relationship Id="rId3" Type="http://schemas.openxmlformats.org/officeDocument/2006/relationships/image" Target="../media/image756.emf"/><Relationship Id="rId2" Type="http://schemas.openxmlformats.org/officeDocument/2006/relationships/image" Target="../media/image755.emf"/><Relationship Id="rId1" Type="http://schemas.openxmlformats.org/officeDocument/2006/relationships/slideLayout" Target="../slideLayouts/slideLayout2.xml"/></Relationships>
</file>

<file path=ppt/slides/_rels/slide211.xml.rels><?xml version='1.0' encoding='UTF-8' standalone='yes'?>
<Relationships xmlns="http://schemas.openxmlformats.org/package/2006/relationships"><Relationship Id="rId2" Type="http://schemas.openxmlformats.org/officeDocument/2006/relationships/image" Target="../media/image757.emf"/><Relationship Id="rId1" Type="http://schemas.openxmlformats.org/officeDocument/2006/relationships/slideLayout" Target="../slideLayouts/slideLayout2.xml"/></Relationships>
</file>

<file path=ppt/slides/_rels/slide212.xml.rels><?xml version='1.0' encoding='UTF-8' standalone='yes'?>
<Relationships xmlns="http://schemas.openxmlformats.org/package/2006/relationships"><Relationship Id="rId2" Type="http://schemas.openxmlformats.org/officeDocument/2006/relationships/image" Target="../media/image758.emf"/><Relationship Id="rId1" Type="http://schemas.openxmlformats.org/officeDocument/2006/relationships/slideLayout" Target="../slideLayouts/slideLayout2.xml"/></Relationships>
</file>

<file path=ppt/slides/_rels/slide213.xml.rels><?xml version='1.0' encoding='UTF-8' standalone='yes'?>
<Relationships xmlns="http://schemas.openxmlformats.org/package/2006/relationships"><Relationship Id="rId2" Type="http://schemas.openxmlformats.org/officeDocument/2006/relationships/image" Target="../media/image759.emf"/><Relationship Id="rId1" Type="http://schemas.openxmlformats.org/officeDocument/2006/relationships/slideLayout" Target="../slideLayouts/slideLayout2.xml"/></Relationships>
</file>

<file path=ppt/slides/_rels/slide214.xml.rels><?xml version='1.0' encoding='UTF-8' standalone='yes'?>
<Relationships xmlns="http://schemas.openxmlformats.org/package/2006/relationships"><Relationship Id="rId2" Type="http://schemas.openxmlformats.org/officeDocument/2006/relationships/image" Target="../media/image760.emf"/><Relationship Id="rId1" Type="http://schemas.openxmlformats.org/officeDocument/2006/relationships/slideLayout" Target="../slideLayouts/slideLayout2.xml"/></Relationships>
</file>

<file path=ppt/slides/_rels/slide215.xml.rels><?xml version='1.0' encoding='UTF-8' standalone='yes'?>
<Relationships xmlns="http://schemas.openxmlformats.org/package/2006/relationships"><Relationship Id="rId2" Type="http://schemas.openxmlformats.org/officeDocument/2006/relationships/image" Target="../media/image761.emf"/><Relationship Id="rId1" Type="http://schemas.openxmlformats.org/officeDocument/2006/relationships/slideLayout" Target="../slideLayouts/slideLayout2.xml"/></Relationships>
</file>

<file path=ppt/slides/_rels/slide21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2.emf"/><Relationship Id="rId1" Type="http://schemas.openxmlformats.org/officeDocument/2006/relationships/slideLayout" Target="../slideLayouts/slideLayout2.xml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'1.0' encoding='UTF-8' standalone='yes'?>
<Relationships xmlns="http://schemas.openxmlformats.org/package/2006/relationships"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1.xml"/></Relationships>
</file>

<file path=ppt/slides/_rels/slide224.xml.rels><?xml version='1.0' encoding='UTF-8' standalone='yes'?>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1.xml"/></Relationships>
</file>

<file path=ppt/slides/_rels/slide225.xml.rels><?xml version='1.0' encoding='UTF-8' standalone='yes'?>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1.xml"/></Relationships>
</file>

<file path=ppt/slides/_rels/slide22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6.jpg"/><Relationship Id="rId1" Type="http://schemas.openxmlformats.org/officeDocument/2006/relationships/slideLayout" Target="../slideLayouts/slideLayout2.xml"/></Relationships>
</file>

<file path=ppt/slides/_rels/slide227.xml.rels><?xml version='1.0' encoding='UTF-8' standalone='yes'?>
<Relationships xmlns="http://schemas.openxmlformats.org/package/2006/relationships"><Relationship Id="rId2" Type="http://schemas.openxmlformats.org/officeDocument/2006/relationships/image" Target="../media/image767.jpg"/><Relationship Id="rId1" Type="http://schemas.openxmlformats.org/officeDocument/2006/relationships/slideLayout" Target="../slideLayouts/slideLayout2.xml"/></Relationships>
</file>

<file path=ppt/slides/_rels/slide228.xml.rels><?xml version='1.0' encoding='UTF-8' standalone='yes'?>
<Relationships xmlns="http://schemas.openxmlformats.org/package/2006/relationships"><Relationship Id="rId2" Type="http://schemas.openxmlformats.org/officeDocument/2006/relationships/image" Target="../media/image768.jpg"/><Relationship Id="rId1" Type="http://schemas.openxmlformats.org/officeDocument/2006/relationships/slideLayout" Target="../slideLayouts/slideLayout2.xml"/></Relationships>
</file>

<file path=ppt/slides/_rels/slide229.xml.rels><?xml version='1.0' encoding='UTF-8' standalone='yes'?>
<Relationships xmlns="http://schemas.openxmlformats.org/package/2006/relationships"><Relationship Id="rId2" Type="http://schemas.openxmlformats.org/officeDocument/2006/relationships/image" Target="../media/image769.jpg"/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30.xml.rels><?xml version='1.0' encoding='UTF-8' standalone='yes'?>
<Relationships xmlns="http://schemas.openxmlformats.org/package/2006/relationships"><Relationship Id="rId2" Type="http://schemas.openxmlformats.org/officeDocument/2006/relationships/image" Target="../media/image770.jpg"/><Relationship Id="rId1" Type="http://schemas.openxmlformats.org/officeDocument/2006/relationships/slideLayout" Target="../slideLayouts/slideLayout2.xml"/></Relationships>
</file>

<file path=ppt/slides/_rels/slide231.xml.rels><?xml version='1.0' encoding='UTF-8' standalone='yes'?>
<Relationships xmlns="http://schemas.openxmlformats.org/package/2006/relationships"><Relationship Id="rId2" Type="http://schemas.openxmlformats.org/officeDocument/2006/relationships/image" Target="../media/image771.jpg"/><Relationship Id="rId1" Type="http://schemas.openxmlformats.org/officeDocument/2006/relationships/slideLayout" Target="../slideLayouts/slideLayout2.xml"/></Relationships>
</file>

<file path=ppt/slides/_rels/slide232.xml.rels><?xml version='1.0' encoding='UTF-8' standalone='yes'?>
<Relationships xmlns="http://schemas.openxmlformats.org/package/2006/relationships"><Relationship Id="rId2" Type="http://schemas.openxmlformats.org/officeDocument/2006/relationships/image" Target="../media/image772.jpg"/><Relationship Id="rId1" Type="http://schemas.openxmlformats.org/officeDocument/2006/relationships/slideLayout" Target="../slideLayouts/slideLayout2.xml"/></Relationships>
</file>

<file path=ppt/slides/_rels/slide233.xml.rels><?xml version='1.0' encoding='UTF-8' standalone='yes'?>
<Relationships xmlns="http://schemas.openxmlformats.org/package/2006/relationships"><Relationship Id="rId2" Type="http://schemas.openxmlformats.org/officeDocument/2006/relationships/image" Target="../media/image773.jpg"/><Relationship Id="rId1" Type="http://schemas.openxmlformats.org/officeDocument/2006/relationships/slideLayout" Target="../slideLayouts/slideLayout2.xml"/></Relationships>
</file>

<file path=ppt/slides/_rels/slide234.xml.rels><?xml version='1.0' encoding='UTF-8' standalone='yes'?>
<Relationships xmlns="http://schemas.openxmlformats.org/package/2006/relationships"><Relationship Id="rId2" Type="http://schemas.openxmlformats.org/officeDocument/2006/relationships/image" Target="../media/image774.jpg"/><Relationship Id="rId1" Type="http://schemas.openxmlformats.org/officeDocument/2006/relationships/slideLayout" Target="../slideLayouts/slideLayout2.xml"/></Relationships>
</file>

<file path=ppt/slides/_rels/slide235.xml.rels><?xml version='1.0' encoding='UTF-8' standalone='yes'?>
<Relationships xmlns="http://schemas.openxmlformats.org/package/2006/relationships"><Relationship Id="rId2" Type="http://schemas.openxmlformats.org/officeDocument/2006/relationships/image" Target="../media/image775.jpg"/><Relationship Id="rId1" Type="http://schemas.openxmlformats.org/officeDocument/2006/relationships/slideLayout" Target="../slideLayouts/slideLayout2.xml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7.xml.rels><?xml version='1.0' encoding='UTF-8' standalone='yes'?>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1.xml"/></Relationships>
</file>

<file path=ppt/slides/_rels/slide238.xml.rels><?xml version='1.0' encoding='UTF-8' standalone='yes'?>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1.xml"/></Relationships>
</file>

<file path=ppt/slides/_rels/slide239.xml.rels><?xml version='1.0' encoding='UTF-8' standalone='yes'?>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240.xml.rels><?xml version='1.0' encoding='UTF-8' standalone='yes'?>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1.xml"/></Relationships>
</file>

<file path=ppt/slides/_rels/slide241.xml.rels><?xml version='1.0' encoding='UTF-8' standalone='yes'?>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1.xml"/></Relationships>
</file>

<file path=ppt/slides/_rels/slide242.xml.rels><?xml version='1.0' encoding='UTF-8' standalone='yes'?>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1.xml"/></Relationships>
</file>

<file path=ppt/slides/_rels/slide243.xml.rels><?xml version='1.0' encoding='UTF-8' standalone='yes'?>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1.xml"/></Relationships>
</file>

<file path=ppt/slides/_rels/slide244.xml.rels><?xml version='1.0' encoding='UTF-8' standalone='yes'?>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245.xml.rels><?xml version='1.0' encoding='UTF-8' standalone='yes'?>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/Relationships>
</file>

<file path=ppt/slides/_rels/slide246.xml.rels><?xml version='1.0' encoding='UTF-8' standalone='yes'?>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1.xml"/></Relationships>
</file>

<file path=ppt/slides/_rels/slide247.xml.rels><?xml version='1.0' encoding='UTF-8' standalone='yes'?>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1.xml"/></Relationships>
</file>

<file path=ppt/slides/_rels/slide248.xml.rels><?xml version='1.0' encoding='UTF-8' standalone='yes'?>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1.xml"/></Relationships>
</file>

<file path=ppt/slides/_rels/slide249.xml.rels><?xml version='1.0' encoding='UTF-8' standalone='yes'?>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250.xml.rels><?xml version='1.0' encoding='UTF-8' standalone='yes'?>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1.xml"/></Relationships>
</file>

<file path=ppt/slides/_rels/slide251.xml.rels><?xml version='1.0' encoding='UTF-8' standalone='yes'?>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1.xml"/></Relationships>
</file>

<file path=ppt/slides/_rels/slide252.xml.rels><?xml version='1.0' encoding='UTF-8' standalone='yes'?>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/Relationships>
</file>

<file path=ppt/slides/_rels/slide253.xml.rels><?xml version='1.0' encoding='UTF-8' standalone='yes'?>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1.xml"/></Relationships>
</file>

<file path=ppt/slides/_rels/slide254.xml.rels><?xml version='1.0' encoding='UTF-8' standalone='yes'?>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/Relationships>
</file>

<file path=ppt/slides/_rels/slide255.xml.rels><?xml version='1.0' encoding='UTF-8' standalone='yes'?>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1.xml"/></Relationships>
</file>

<file path=ppt/slides/_rels/slide256.xml.rels><?xml version='1.0' encoding='UTF-8' standalone='yes'?>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1.xml"/></Relationships>
</file>

<file path=ppt/slides/_rels/slide257.xml.rels><?xml version='1.0' encoding='UTF-8' standalone='yes'?>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1.xml"/></Relationships>
</file>

<file path=ppt/slides/_rels/slide258.xml.rels><?xml version='1.0' encoding='UTF-8' standalone='yes'?>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.xml"/></Relationships>
</file>

<file path=ppt/slides/_rels/slide259.xml.rels><?xml version='1.0' encoding='UTF-8' standalone='yes'?>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.xml"/></Relationships>
</file>

<file path=ppt/slides/_rels/slide26.xml.rels><?xml version='1.0' encoding='UTF-8' standalone='yes'?>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60.xml.rels><?xml version='1.0' encoding='UTF-8' standalone='yes'?>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1.xml"/></Relationships>
</file>

<file path=ppt/slides/_rels/slide261.xml.rels><?xml version='1.0' encoding='UTF-8' standalone='yes'?>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1.xml"/></Relationships>
</file>

<file path=ppt/slides/_rels/slide262.xml.rels><?xml version='1.0' encoding='UTF-8' standalone='yes'?>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/Relationships>
</file>

<file path=ppt/slides/_rels/slide263.xml.rels><?xml version='1.0' encoding='UTF-8' standalone='yes'?>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1.xml"/></Relationships>
</file>

<file path=ppt/slides/_rels/slide264.xml.rels><?xml version='1.0' encoding='UTF-8' standalone='yes'?>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/Relationships>
</file>

<file path=ppt/slides/_rels/slide265.xml.rels><?xml version='1.0' encoding='UTF-8' standalone='yes'?>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1.xml"/></Relationships>
</file>

<file path=ppt/slides/_rels/slide266.xml.rels><?xml version='1.0' encoding='UTF-8' standalone='yes'?>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1.xml"/></Relationships>
</file>

<file path=ppt/slides/_rels/slide267.xml.rels><?xml version='1.0' encoding='UTF-8' standalone='yes'?>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/Relationships>
</file>

<file path=ppt/slides/_rels/slide268.xml.rels><?xml version='1.0' encoding='UTF-8' standalone='yes'?>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1.xml"/></Relationships>
</file>

<file path=ppt/slides/_rels/slide269.xml.rels><?xml version='1.0' encoding='UTF-8' standalone='yes'?>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/Relationships>
</file>

<file path=ppt/slides/_rels/slide27.xml.rels><?xml version='1.0' encoding='UTF-8' standalone='yes'?>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270.xml.rels><?xml version='1.0' encoding='UTF-8' standalone='yes'?>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1.xml"/></Relationships>
</file>

<file path=ppt/slides/_rels/slide271.xml.rels><?xml version='1.0' encoding='UTF-8' standalone='yes'?>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1.xml"/></Relationships>
</file>

<file path=ppt/slides/_rels/slide272.xml.rels><?xml version='1.0' encoding='UTF-8' standalone='yes'?>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1.xml"/></Relationships>
</file>

<file path=ppt/slides/_rels/slide273.xml.rels><?xml version='1.0' encoding='UTF-8' standalone='yes'?>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1.xml"/></Relationships>
</file>

<file path=ppt/slides/_rels/slide274.xml.rels><?xml version='1.0' encoding='UTF-8' standalone='yes'?>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.xml"/></Relationships>
</file>

<file path=ppt/slides/_rels/slide275.xml.rels><?xml version='1.0' encoding='UTF-8' standalone='yes'?>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1.xml"/></Relationships>
</file>

<file path=ppt/slides/_rels/slide276.xml.rels><?xml version='1.0' encoding='UTF-8' standalone='yes'?>
<Relationships xmlns="http://schemas.openxmlformats.org/package/2006/relationships"><Relationship Id="rId3" Type="http://schemas.openxmlformats.org/officeDocument/2006/relationships/image" Target="../media/image855.emf"/><Relationship Id="rId2" Type="http://schemas.openxmlformats.org/officeDocument/2006/relationships/image" Target="../media/image854.emf"/><Relationship Id="rId1" Type="http://schemas.openxmlformats.org/officeDocument/2006/relationships/slideLayout" Target="../slideLayouts/slideLayout2.xml"/></Relationships>
</file>

<file path=ppt/slides/_rels/slide277.xml.rels><?xml version='1.0' encoding='UTF-8' standalone='yes'?>
<Relationships xmlns="http://schemas.openxmlformats.org/package/2006/relationships"><Relationship Id="rId3" Type="http://schemas.openxmlformats.org/officeDocument/2006/relationships/image" Target="../media/image857.emf"/><Relationship Id="rId2" Type="http://schemas.openxmlformats.org/officeDocument/2006/relationships/image" Target="../media/image856.emf"/><Relationship Id="rId1" Type="http://schemas.openxmlformats.org/officeDocument/2006/relationships/slideLayout" Target="../slideLayouts/slideLayout2.xml"/></Relationships>
</file>

<file path=ppt/slides/_rels/slide278.xml.rels><?xml version='1.0' encoding='UTF-8' standalone='yes'?>
<Relationships xmlns="http://schemas.openxmlformats.org/package/2006/relationships"><Relationship Id="rId3" Type="http://schemas.openxmlformats.org/officeDocument/2006/relationships/image" Target="../media/image859.emf"/><Relationship Id="rId2" Type="http://schemas.openxmlformats.org/officeDocument/2006/relationships/image" Target="../media/image858.emf"/><Relationship Id="rId1" Type="http://schemas.openxmlformats.org/officeDocument/2006/relationships/slideLayout" Target="../slideLayouts/slideLayout2.xml"/></Relationships>
</file>

<file path=ppt/slides/_rels/slide279.xml.rels><?xml version='1.0' encoding='UTF-8' standalone='yes'?>
<Relationships xmlns="http://schemas.openxmlformats.org/package/2006/relationships"><Relationship Id="rId3" Type="http://schemas.openxmlformats.org/officeDocument/2006/relationships/image" Target="../media/image861.emf"/><Relationship Id="rId2" Type="http://schemas.openxmlformats.org/officeDocument/2006/relationships/image" Target="../media/image860.emf"/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9.xml.rels><?xml version='1.0' encoding='UTF-8' standalone='yes'?>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1.xml.rels><?xml version='1.0' encoding='UTF-8' standalone='yes'?>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7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1.xml.rels><?xml version='1.0' encoding='UTF-8' standalone='yes'?>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3.xml.rels><?xml version='1.0' encoding='UTF-8' standalone='yes'?>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Relationship Id="rId3" Type="http://schemas.openxmlformats.org/officeDocument/2006/relationships/image" Target="../media/image871.png"/><Relationship Id="rId4" Type="http://schemas.openxmlformats.org/officeDocument/2006/relationships/image" Target="../media/image872.png"/><Relationship Id="rId5" Type="http://schemas.openxmlformats.org/officeDocument/2006/relationships/image" Target="../media/image873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8.png"/><Relationship Id="rId3" Type="http://schemas.openxmlformats.org/officeDocument/2006/relationships/image" Target="../media/image879.png"/><Relationship Id="rId4" Type="http://schemas.openxmlformats.org/officeDocument/2006/relationships/image" Target="../media/image880.png"/><Relationship Id="rId5" Type="http://schemas.openxmlformats.org/officeDocument/2006/relationships/image" Target="../media/image881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2.png"/><Relationship Id="rId3" Type="http://schemas.openxmlformats.org/officeDocument/2006/relationships/image" Target="../media/image883.png"/><Relationship Id="rId4" Type="http://schemas.openxmlformats.org/officeDocument/2006/relationships/image" Target="../media/image884.png"/><Relationship Id="rId5" Type="http://schemas.openxmlformats.org/officeDocument/2006/relationships/image" Target="../media/image885.png"/></Relationships>
</file>

<file path=ppt/slides/_rels/slide44.xml.rels><?xml version='1.0' encoding='UTF-8' standalone='yes'?>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6.png"/><Relationship Id="rId3" Type="http://schemas.openxmlformats.org/officeDocument/2006/relationships/image" Target="../media/image887.png"/><Relationship Id="rId4" Type="http://schemas.openxmlformats.org/officeDocument/2006/relationships/image" Target="../media/image888.png"/><Relationship Id="rId5" Type="http://schemas.openxmlformats.org/officeDocument/2006/relationships/image" Target="../media/image889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Relationship Id="rId3" Type="http://schemas.openxmlformats.org/officeDocument/2006/relationships/image" Target="../media/image891.png"/><Relationship Id="rId4" Type="http://schemas.openxmlformats.org/officeDocument/2006/relationships/image" Target="../media/image892.png"/><Relationship Id="rId5" Type="http://schemas.openxmlformats.org/officeDocument/2006/relationships/image" Target="../media/image893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4.png"/><Relationship Id="rId3" Type="http://schemas.openxmlformats.org/officeDocument/2006/relationships/image" Target="../media/image895.png"/><Relationship Id="rId4" Type="http://schemas.openxmlformats.org/officeDocument/2006/relationships/image" Target="../media/image896.png"/><Relationship Id="rId5" Type="http://schemas.openxmlformats.org/officeDocument/2006/relationships/image" Target="../media/image897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8.png"/><Relationship Id="rId3" Type="http://schemas.openxmlformats.org/officeDocument/2006/relationships/image" Target="../media/image899.png"/><Relationship Id="rId4" Type="http://schemas.openxmlformats.org/officeDocument/2006/relationships/image" Target="../media/image900.png"/><Relationship Id="rId5" Type="http://schemas.openxmlformats.org/officeDocument/2006/relationships/image" Target="../media/image901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2.png"/><Relationship Id="rId3" Type="http://schemas.openxmlformats.org/officeDocument/2006/relationships/image" Target="../media/image903.png"/><Relationship Id="rId4" Type="http://schemas.openxmlformats.org/officeDocument/2006/relationships/image" Target="../media/image904.png"/><Relationship Id="rId5" Type="http://schemas.openxmlformats.org/officeDocument/2006/relationships/image" Target="../media/image905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6.png"/><Relationship Id="rId3" Type="http://schemas.openxmlformats.org/officeDocument/2006/relationships/image" Target="../media/image907.png"/><Relationship Id="rId4" Type="http://schemas.openxmlformats.org/officeDocument/2006/relationships/image" Target="../media/image908.png"/><Relationship Id="rId5" Type="http://schemas.openxmlformats.org/officeDocument/2006/relationships/image" Target="../media/image909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0.png"/><Relationship Id="rId3" Type="http://schemas.openxmlformats.org/officeDocument/2006/relationships/image" Target="../media/image911.png"/><Relationship Id="rId4" Type="http://schemas.openxmlformats.org/officeDocument/2006/relationships/image" Target="../media/image912.png"/><Relationship Id="rId5" Type="http://schemas.openxmlformats.org/officeDocument/2006/relationships/image" Target="../media/image913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4.png"/><Relationship Id="rId3" Type="http://schemas.openxmlformats.org/officeDocument/2006/relationships/image" Target="../media/image915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5.xml.rels><?xml version='1.0' encoding='UTF-8' standalone='yes'?>
<Relationships xmlns="http://schemas.openxmlformats.org/package/2006/relationships"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2.png"/><Relationship Id="rId3" Type="http://schemas.openxmlformats.org/officeDocument/2006/relationships/image" Target="../media/image923.png"/><Relationship Id="rId4" Type="http://schemas.openxmlformats.org/officeDocument/2006/relationships/image" Target="../media/image924.png"/><Relationship Id="rId5" Type="http://schemas.openxmlformats.org/officeDocument/2006/relationships/image" Target="../media/image925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6.png"/><Relationship Id="rId3" Type="http://schemas.openxmlformats.org/officeDocument/2006/relationships/image" Target="../media/image927.png"/><Relationship Id="rId4" Type="http://schemas.openxmlformats.org/officeDocument/2006/relationships/image" Target="../media/image928.png"/><Relationship Id="rId5" Type="http://schemas.openxmlformats.org/officeDocument/2006/relationships/image" Target="../media/image929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0.png"/><Relationship Id="rId3" Type="http://schemas.openxmlformats.org/officeDocument/2006/relationships/image" Target="../media/image931.png"/><Relationship Id="rId4" Type="http://schemas.openxmlformats.org/officeDocument/2006/relationships/image" Target="../media/image932.png"/><Relationship Id="rId5" Type="http://schemas.openxmlformats.org/officeDocument/2006/relationships/image" Target="../media/image933.png"/></Relationships>
</file>

<file path=ppt/slides/_rels/slide46.xml.rels><?xml version='1.0' encoding='UTF-8' standalone='yes'?>
<Relationships xmlns="http://schemas.openxmlformats.org/package/2006/relationships"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4.png"/><Relationship Id="rId3" Type="http://schemas.openxmlformats.org/officeDocument/2006/relationships/image" Target="../media/image935.png"/><Relationship Id="rId4" Type="http://schemas.openxmlformats.org/officeDocument/2006/relationships/image" Target="../media/image936.png"/><Relationship Id="rId5" Type="http://schemas.openxmlformats.org/officeDocument/2006/relationships/image" Target="../media/image937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8.png"/><Relationship Id="rId3" Type="http://schemas.openxmlformats.org/officeDocument/2006/relationships/image" Target="../media/image939.png"/><Relationship Id="rId4" Type="http://schemas.openxmlformats.org/officeDocument/2006/relationships/image" Target="../media/image940.png"/><Relationship Id="rId5" Type="http://schemas.openxmlformats.org/officeDocument/2006/relationships/image" Target="../media/image94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2.png"/><Relationship Id="rId3" Type="http://schemas.openxmlformats.org/officeDocument/2006/relationships/image" Target="../media/image943.png"/><Relationship Id="rId4" Type="http://schemas.openxmlformats.org/officeDocument/2006/relationships/image" Target="../media/image944.png"/><Relationship Id="rId5" Type="http://schemas.openxmlformats.org/officeDocument/2006/relationships/image" Target="../media/image945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6.png"/><Relationship Id="rId3" Type="http://schemas.openxmlformats.org/officeDocument/2006/relationships/image" Target="../media/image947.png"/><Relationship Id="rId4" Type="http://schemas.openxmlformats.org/officeDocument/2006/relationships/image" Target="../media/image948.png"/><Relationship Id="rId5" Type="http://schemas.openxmlformats.org/officeDocument/2006/relationships/image" Target="../media/image949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0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4.png"/><Relationship Id="rId3" Type="http://schemas.openxmlformats.org/officeDocument/2006/relationships/image" Target="../media/image955.png"/><Relationship Id="rId4" Type="http://schemas.openxmlformats.org/officeDocument/2006/relationships/image" Target="../media/image956.png"/><Relationship Id="rId5" Type="http://schemas.openxmlformats.org/officeDocument/2006/relationships/image" Target="../media/image957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8.png"/><Relationship Id="rId3" Type="http://schemas.openxmlformats.org/officeDocument/2006/relationships/image" Target="../media/image959.png"/><Relationship Id="rId4" Type="http://schemas.openxmlformats.org/officeDocument/2006/relationships/image" Target="../media/image960.png"/><Relationship Id="rId5" Type="http://schemas.openxmlformats.org/officeDocument/2006/relationships/image" Target="../media/image961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2.png"/><Relationship Id="rId3" Type="http://schemas.openxmlformats.org/officeDocument/2006/relationships/image" Target="../media/image963.png"/><Relationship Id="rId4" Type="http://schemas.openxmlformats.org/officeDocument/2006/relationships/image" Target="../media/image964.png"/><Relationship Id="rId5" Type="http://schemas.openxmlformats.org/officeDocument/2006/relationships/image" Target="../media/image965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7.xml.rels><?xml version='1.0' encoding='UTF-8' standalone='yes'?>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2.png"/><Relationship Id="rId3" Type="http://schemas.openxmlformats.org/officeDocument/2006/relationships/image" Target="../media/image966.png"/><Relationship Id="rId4" Type="http://schemas.openxmlformats.org/officeDocument/2006/relationships/image" Target="../media/image967.png"/><Relationship Id="rId5" Type="http://schemas.openxmlformats.org/officeDocument/2006/relationships/image" Target="../media/image968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6.png"/><Relationship Id="rId3" Type="http://schemas.openxmlformats.org/officeDocument/2006/relationships/image" Target="../media/image969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0.png"/><Relationship Id="rId3" Type="http://schemas.openxmlformats.org/officeDocument/2006/relationships/image" Target="../media/image972.png"/><Relationship Id="rId4" Type="http://schemas.openxmlformats.org/officeDocument/2006/relationships/image" Target="../media/image973.png"/><Relationship Id="rId5" Type="http://schemas.openxmlformats.org/officeDocument/2006/relationships/image" Target="../media/image974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4.png"/><Relationship Id="rId3" Type="http://schemas.openxmlformats.org/officeDocument/2006/relationships/image" Target="../media/image935.png"/><Relationship Id="rId4" Type="http://schemas.openxmlformats.org/officeDocument/2006/relationships/image" Target="../media/image936.png"/><Relationship Id="rId5" Type="http://schemas.openxmlformats.org/officeDocument/2006/relationships/image" Target="../media/image937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8.png"/><Relationship Id="rId3" Type="http://schemas.openxmlformats.org/officeDocument/2006/relationships/image" Target="../media/image975.png"/><Relationship Id="rId4" Type="http://schemas.openxmlformats.org/officeDocument/2006/relationships/image" Target="../media/image976.png"/><Relationship Id="rId5" Type="http://schemas.openxmlformats.org/officeDocument/2006/relationships/image" Target="../media/image977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2.png"/><Relationship Id="rId3" Type="http://schemas.openxmlformats.org/officeDocument/2006/relationships/image" Target="../media/image978.png"/><Relationship Id="rId4" Type="http://schemas.openxmlformats.org/officeDocument/2006/relationships/image" Target="../media/image979.png"/><Relationship Id="rId5" Type="http://schemas.openxmlformats.org/officeDocument/2006/relationships/image" Target="../media/image980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6.png"/><Relationship Id="rId3" Type="http://schemas.openxmlformats.org/officeDocument/2006/relationships/image" Target="../media/image981.png"/><Relationship Id="rId4" Type="http://schemas.openxmlformats.org/officeDocument/2006/relationships/image" Target="../media/image982.png"/><Relationship Id="rId5" Type="http://schemas.openxmlformats.org/officeDocument/2006/relationships/image" Target="../media/image983.png"/></Relationships>
</file>

<file path=ppt/slides/_rels/slide48.xml.rels><?xml version='1.0' encoding='UTF-8' standalone='yes'?>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4" Type="http://schemas.openxmlformats.org/officeDocument/2006/relationships/image" Target="../media/image179.emf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0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4.png"/><Relationship Id="rId3" Type="http://schemas.openxmlformats.org/officeDocument/2006/relationships/image" Target="../media/image984.png"/><Relationship Id="rId4" Type="http://schemas.openxmlformats.org/officeDocument/2006/relationships/image" Target="../media/image985.png"/><Relationship Id="rId5" Type="http://schemas.openxmlformats.org/officeDocument/2006/relationships/image" Target="../media/image986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8.png"/><Relationship Id="rId3" Type="http://schemas.openxmlformats.org/officeDocument/2006/relationships/image" Target="../media/image987.png"/><Relationship Id="rId4" Type="http://schemas.openxmlformats.org/officeDocument/2006/relationships/image" Target="../media/image988.png"/><Relationship Id="rId5" Type="http://schemas.openxmlformats.org/officeDocument/2006/relationships/image" Target="../media/image989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2.png"/><Relationship Id="rId3" Type="http://schemas.openxmlformats.org/officeDocument/2006/relationships/image" Target="../media/image990.png"/><Relationship Id="rId4" Type="http://schemas.openxmlformats.org/officeDocument/2006/relationships/image" Target="../media/image991.png"/><Relationship Id="rId5" Type="http://schemas.openxmlformats.org/officeDocument/2006/relationships/image" Target="../media/image992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2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/Relationships>
</file>

<file path=ppt/slides/_rels/slide49.xml.rels><?xml version='1.0' encoding='UTF-8' standalone='yes'?>
<Relationships xmlns="http://schemas.openxmlformats.org/package/2006/relationships"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5.png"/><Relationship Id="rId3" Type="http://schemas.openxmlformats.org/officeDocument/2006/relationships/image" Target="../media/image866.png"/><Relationship Id="rId4" Type="http://schemas.openxmlformats.org/officeDocument/2006/relationships/image" Target="../media/image868.jp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9.jp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2.png"/><Relationship Id="rId3" Type="http://schemas.openxmlformats.org/officeDocument/2006/relationships/image" Target="../media/image966.png"/><Relationship Id="rId4" Type="http://schemas.openxmlformats.org/officeDocument/2006/relationships/image" Target="../media/image967.png"/><Relationship Id="rId5" Type="http://schemas.openxmlformats.org/officeDocument/2006/relationships/image" Target="../media/image968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6.png"/><Relationship Id="rId3" Type="http://schemas.openxmlformats.org/officeDocument/2006/relationships/image" Target="../media/image969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3.png"/><Relationship Id="rId3" Type="http://schemas.openxmlformats.org/officeDocument/2006/relationships/image" Target="../media/image972.png"/><Relationship Id="rId4" Type="http://schemas.openxmlformats.org/officeDocument/2006/relationships/image" Target="../media/image973.png"/><Relationship Id="rId5" Type="http://schemas.openxmlformats.org/officeDocument/2006/relationships/image" Target="../media/image974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4.png"/><Relationship Id="rId3" Type="http://schemas.openxmlformats.org/officeDocument/2006/relationships/image" Target="../media/image935.png"/><Relationship Id="rId4" Type="http://schemas.openxmlformats.org/officeDocument/2006/relationships/image" Target="../media/image936.png"/><Relationship Id="rId5" Type="http://schemas.openxmlformats.org/officeDocument/2006/relationships/image" Target="../media/image937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5.png"/><Relationship Id="rId3" Type="http://schemas.openxmlformats.org/officeDocument/2006/relationships/image" Target="../media/image975.png"/><Relationship Id="rId4" Type="http://schemas.openxmlformats.org/officeDocument/2006/relationships/image" Target="../media/image976.png"/><Relationship Id="rId5" Type="http://schemas.openxmlformats.org/officeDocument/2006/relationships/image" Target="../media/image977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6.png"/><Relationship Id="rId3" Type="http://schemas.openxmlformats.org/officeDocument/2006/relationships/image" Target="../media/image978.png"/><Relationship Id="rId4" Type="http://schemas.openxmlformats.org/officeDocument/2006/relationships/image" Target="../media/image979.png"/><Relationship Id="rId5" Type="http://schemas.openxmlformats.org/officeDocument/2006/relationships/image" Target="../media/image980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7.png"/><Relationship Id="rId3" Type="http://schemas.openxmlformats.org/officeDocument/2006/relationships/image" Target="../media/image981.png"/><Relationship Id="rId4" Type="http://schemas.openxmlformats.org/officeDocument/2006/relationships/image" Target="../media/image982.png"/><Relationship Id="rId5" Type="http://schemas.openxmlformats.org/officeDocument/2006/relationships/image" Target="../media/image98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'1.0' encoding='UTF-8' standalone='yes'?>
<Relationships xmlns="http://schemas.openxmlformats.org/package/2006/relationships"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8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9.png"/><Relationship Id="rId3" Type="http://schemas.openxmlformats.org/officeDocument/2006/relationships/image" Target="../media/image984.png"/><Relationship Id="rId4" Type="http://schemas.openxmlformats.org/officeDocument/2006/relationships/image" Target="../media/image985.png"/><Relationship Id="rId5" Type="http://schemas.openxmlformats.org/officeDocument/2006/relationships/image" Target="../media/image986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0.png"/><Relationship Id="rId3" Type="http://schemas.openxmlformats.org/officeDocument/2006/relationships/image" Target="../media/image987.png"/><Relationship Id="rId4" Type="http://schemas.openxmlformats.org/officeDocument/2006/relationships/image" Target="../media/image988.png"/><Relationship Id="rId5" Type="http://schemas.openxmlformats.org/officeDocument/2006/relationships/image" Target="../media/image989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1.png"/><Relationship Id="rId3" Type="http://schemas.openxmlformats.org/officeDocument/2006/relationships/image" Target="../media/image990.png"/><Relationship Id="rId4" Type="http://schemas.openxmlformats.org/officeDocument/2006/relationships/image" Target="../media/image991.png"/><Relationship Id="rId5" Type="http://schemas.openxmlformats.org/officeDocument/2006/relationships/image" Target="../media/image992.png"/></Relationships>
</file>

<file path=ppt/slides/_rels/slide51.xml.rels><?xml version='1.0' encoding='UTF-8' standalone='yes'?>
<Relationships xmlns="http://schemas.openxmlformats.org/package/2006/relationships"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slides/_rels/slide52.xml.rels><?xml version='1.0' encoding='UTF-8' standalone='yes'?>
<Relationships xmlns="http://schemas.openxmlformats.org/package/2006/relationships"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53.xml.rels><?xml version='1.0' encoding='UTF-8' standalone='yes'?>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54.xml.rels><?xml version='1.0' encoding='UTF-8' standalone='yes'?>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55.xml.rels><?xml version='1.0' encoding='UTF-8' standalone='yes'?>
<Relationships xmlns="http://schemas.openxmlformats.org/package/2006/relationships"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56.xml.rels><?xml version='1.0' encoding='UTF-8' standalone='yes'?>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57.xml.rels><?xml version='1.0' encoding='UTF-8' standalone='yes'?>
<Relationships xmlns="http://schemas.openxmlformats.org/package/2006/relationships"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33.emf"/></Relationships>
</file>

<file path=ppt/slides/_rels/slide58.xml.rels><?xml version='1.0' encoding='UTF-8' standalone='yes'?>
<Relationships xmlns="http://schemas.openxmlformats.org/package/2006/relationships"><Relationship Id="rId3" Type="http://schemas.openxmlformats.org/officeDocument/2006/relationships/image" Target="../media/image238.emf"/><Relationship Id="rId7" Type="http://schemas.openxmlformats.org/officeDocument/2006/relationships/image" Target="../media/image242.emf"/><Relationship Id="rId2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emf"/><Relationship Id="rId5" Type="http://schemas.openxmlformats.org/officeDocument/2006/relationships/image" Target="../media/image240.emf"/><Relationship Id="rId4" Type="http://schemas.openxmlformats.org/officeDocument/2006/relationships/image" Target="../media/image239.emf"/></Relationships>
</file>

<file path=ppt/slides/_rels/slide59.xml.rels><?xml version='1.0' encoding='UTF-8' standalone='yes'?>
<Relationships xmlns="http://schemas.openxmlformats.org/package/2006/relationships"><Relationship Id="rId3" Type="http://schemas.openxmlformats.org/officeDocument/2006/relationships/image" Target="../media/image244.emf"/><Relationship Id="rId7" Type="http://schemas.openxmlformats.org/officeDocument/2006/relationships/image" Target="../media/image248.emf"/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emf"/><Relationship Id="rId5" Type="http://schemas.openxmlformats.org/officeDocument/2006/relationships/image" Target="../media/image246.emf"/><Relationship Id="rId4" Type="http://schemas.openxmlformats.org/officeDocument/2006/relationships/image" Target="../media/image245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'1.0' encoding='UTF-8' standalone='yes'?>
<Relationships xmlns="http://schemas.openxmlformats.org/package/2006/relationships"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61.xml.rels><?xml version='1.0' encoding='UTF-8' standalone='yes'?>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2.xml"/></Relationships>
</file>

<file path=ppt/slides/_rels/slide62.xml.rels><?xml version='1.0' encoding='UTF-8' standalone='yes'?>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2.xml"/></Relationships>
</file>

<file path=ppt/slides/_rels/slide63.xml.rels><?xml version='1.0' encoding='UTF-8' standalone='yes'?>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2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2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3.emf"/><Relationship Id="rId1" Type="http://schemas.openxmlformats.org/officeDocument/2006/relationships/slideLayout" Target="../slideLayouts/slideLayout2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slideLayout" Target="../slideLayouts/slideLayout2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266.emf"/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/Relationships>
</file>

<file path=ppt/slides/_rels/slide72.xml.rels><?xml version='1.0' encoding='UTF-8' standalone='yes'?>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/Relationships>
</file>

<file path=ppt/slides/_rels/slide73.xml.rels><?xml version='1.0' encoding='UTF-8' standalone='yes'?>
<Relationships xmlns="http://schemas.openxmlformats.org/package/2006/relationships"><Relationship Id="rId3" Type="http://schemas.openxmlformats.org/officeDocument/2006/relationships/image" Target="../media/image271.emf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emf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/Relationships>
</file>

<file path=ppt/slides/_rels/slide75.xml.rels><?xml version='1.0' encoding='UTF-8' standalone='yes'?>
<Relationships xmlns="http://schemas.openxmlformats.org/package/2006/relationships"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76.xml.rels><?xml version='1.0' encoding='UTF-8' standalone='yes'?>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emf"/><Relationship Id="rId4" Type="http://schemas.openxmlformats.org/officeDocument/2006/relationships/image" Target="../media/image280.emf"/></Relationships>
</file>

<file path=ppt/slides/_rels/slide77.xml.rels><?xml version='1.0' encoding='UTF-8' standalone='yes'?>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emf"/><Relationship Id="rId4" Type="http://schemas.openxmlformats.org/officeDocument/2006/relationships/image" Target="../media/image284.emf"/></Relationships>
</file>

<file path=ppt/slides/_rels/slide78.xml.rels><?xml version='1.0' encoding='UTF-8' standalone='yes'?>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image" Target="../media/image2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emf"/><Relationship Id="rId4" Type="http://schemas.openxmlformats.org/officeDocument/2006/relationships/image" Target="../media/image288.emf"/></Relationships>
</file>

<file path=ppt/slides/_rels/slide79.xml.rels><?xml version='1.0' encoding='UTF-8' standalone='yes'?>
<Relationships xmlns="http://schemas.openxmlformats.org/package/2006/relationships"><Relationship Id="rId3" Type="http://schemas.openxmlformats.org/officeDocument/2006/relationships/image" Target="../media/image291.emf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emf"/><Relationship Id="rId4" Type="http://schemas.openxmlformats.org/officeDocument/2006/relationships/image" Target="../media/image292.emf"/></Relationships>
</file>

<file path=ppt/slides/_rels/slide8.xml.rels><?xml version='1.0' encoding='UTF-8' standalone='yes'?>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0.xml.rels><?xml version='1.0' encoding='UTF-8' standalone='yes'?>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emf"/><Relationship Id="rId4" Type="http://schemas.openxmlformats.org/officeDocument/2006/relationships/image" Target="../media/image296.emf"/></Relationships>
</file>

<file path=ppt/slides/_rels/slide81.xml.rels><?xml version='1.0' encoding='UTF-8' standalone='yes'?>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29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emf"/><Relationship Id="rId4" Type="http://schemas.openxmlformats.org/officeDocument/2006/relationships/image" Target="../media/image300.emf"/></Relationships>
</file>

<file path=ppt/slides/_rels/slide82.xml.rels><?xml version='1.0' encoding='UTF-8' standalone='yes'?>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emf"/><Relationship Id="rId4" Type="http://schemas.openxmlformats.org/officeDocument/2006/relationships/image" Target="../media/image304.emf"/></Relationships>
</file>

<file path=ppt/slides/_rels/slide83.xml.rels><?xml version='1.0' encoding='UTF-8' standalone='yes'?>
<Relationships xmlns="http://schemas.openxmlformats.org/package/2006/relationships"><Relationship Id="rId3" Type="http://schemas.openxmlformats.org/officeDocument/2006/relationships/image" Target="../media/image307.emf"/><Relationship Id="rId2" Type="http://schemas.openxmlformats.org/officeDocument/2006/relationships/image" Target="../media/image3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emf"/><Relationship Id="rId4" Type="http://schemas.openxmlformats.org/officeDocument/2006/relationships/image" Target="../media/image308.emf"/></Relationships>
</file>

<file path=ppt/slides/_rels/slide84.xml.rels><?xml version='1.0' encoding='UTF-8' standalone='yes'?>
<Relationships xmlns="http://schemas.openxmlformats.org/package/2006/relationships"><Relationship Id="rId3" Type="http://schemas.openxmlformats.org/officeDocument/2006/relationships/image" Target="../media/image311.emf"/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emf"/><Relationship Id="rId4" Type="http://schemas.openxmlformats.org/officeDocument/2006/relationships/image" Target="../media/image312.emf"/></Relationships>
</file>

<file path=ppt/slides/_rels/slide85.xml.rels><?xml version='1.0' encoding='UTF-8' standalone='yes'?>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7.emf"/><Relationship Id="rId4" Type="http://schemas.openxmlformats.org/officeDocument/2006/relationships/image" Target="../media/image316.emf"/></Relationships>
</file>

<file path=ppt/slides/_rels/slide86.xml.rels><?xml version='1.0' encoding='UTF-8' standalone='yes'?>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emf"/><Relationship Id="rId4" Type="http://schemas.openxmlformats.org/officeDocument/2006/relationships/image" Target="../media/image320.emf"/></Relationships>
</file>

<file path=ppt/slides/_rels/slide87.xml.rels><?xml version='1.0' encoding='UTF-8' standalone='yes'?>
<Relationships xmlns="http://schemas.openxmlformats.org/package/2006/relationships"><Relationship Id="rId3" Type="http://schemas.openxmlformats.org/officeDocument/2006/relationships/image" Target="../media/image323.emf"/><Relationship Id="rId2" Type="http://schemas.openxmlformats.org/officeDocument/2006/relationships/image" Target="../media/image322.emf"/><Relationship Id="rId1" Type="http://schemas.openxmlformats.org/officeDocument/2006/relationships/slideLayout" Target="../slideLayouts/slideLayout2.xml"/></Relationships>
</file>

<file path=ppt/slides/_rels/slide88.xml.rels><?xml version='1.0' encoding='UTF-8' standalone='yes'?>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326.emf"/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327.emf"/><Relationship Id="rId1" Type="http://schemas.openxmlformats.org/officeDocument/2006/relationships/slideLayout" Target="../slideLayouts/slideLayout2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328.emf"/><Relationship Id="rId1" Type="http://schemas.openxmlformats.org/officeDocument/2006/relationships/slideLayout" Target="../slideLayouts/slideLayout2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9.emf"/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0.emf"/><Relationship Id="rId1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331.emf"/><Relationship Id="rId1" Type="http://schemas.openxmlformats.org/officeDocument/2006/relationships/slideLayout" Target="../slideLayouts/slideLayout2.xml"/></Relationships>
</file>

<file path=ppt/slides/_rels/slide96.xml.rels><?xml version='1.0' encoding='UTF-8' standalone='yes'?>
<Relationships xmlns="http://schemas.openxmlformats.org/package/2006/relationships"><Relationship Id="rId3" Type="http://schemas.openxmlformats.org/officeDocument/2006/relationships/image" Target="../media/image333.emf"/><Relationship Id="rId2" Type="http://schemas.openxmlformats.org/officeDocument/2006/relationships/image" Target="../media/image332.emf"/><Relationship Id="rId1" Type="http://schemas.openxmlformats.org/officeDocument/2006/relationships/slideLayout" Target="../slideLayouts/slideLayout2.xml"/></Relationships>
</file>

<file path=ppt/slides/_rels/slide97.xml.rels><?xml version='1.0' encoding='UTF-8' standalone='yes'?>
<Relationships xmlns="http://schemas.openxmlformats.org/package/2006/relationships"><Relationship Id="rId3" Type="http://schemas.openxmlformats.org/officeDocument/2006/relationships/image" Target="../media/image335.emf"/><Relationship Id="rId2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emf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337.emf"/><Relationship Id="rId1" Type="http://schemas.openxmlformats.org/officeDocument/2006/relationships/slideLayout" Target="../slideLayouts/slideLayout2.xml"/></Relationships>
</file>

<file path=ppt/slides/_rels/slide99.xml.rels><?xml version='1.0' encoding='UTF-8' standalone='yes'?>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3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57A6F2-58BD-44ED-97D3-B30B45BA2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Build 20210416 vs Build 20210702</a:t>
            </a:r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7F797-FAE6-4456-BDA9-B81B4E0C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IDEAS Test Build Validation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6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F0B9-6DE0-4621-B34E-AA541DB4D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5E3DD-1733-4CE3-8964-153473D7A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68A4-07C9-4D27-9CAF-F9E83FA4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5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A34D-7843-45FD-B9AE-DA68582BA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0962B-C664-4A87-8B01-834048F8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58B0-4415-4147-93A0-6EA55FE691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0CE62-0BAA-441A-A6AA-74A6C7D608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CB0B4-7F02-41B5-AF96-7AF2FB69B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01F36-66F0-4C9C-9840-200735A820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8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7E44-759A-4DE0-B218-2148CA03A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669B7-4E36-4CC6-8F64-0D308F44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CA65-8C0D-4943-9C95-45F02A09F1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A14B8-F27F-4616-A99B-12F3D70870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454E0-046F-47E2-A732-F3E65E80D8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82463-5798-4DBC-9441-2EDA37EBB8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5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14C-D038-4F5A-8DA7-8C12B33EEA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04B8B-FF25-48B0-BFA3-40BD2CB1A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8F1CB-23A9-453A-B6A8-03A403B4BE2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F0B37-842C-41FA-B92E-3CFB79E7E5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1FA38-643D-441D-9BC3-36CFA38DDA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B9EA2-0829-484B-86E2-DD2CD20564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57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3946-ADF1-4BBB-9344-F08DB38A8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570D-2D72-414D-8BC5-C0FB326D8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79BDE-ADD4-4802-8514-938C100369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A0821-DD5F-4084-9269-B466EC44E6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1E756-C5D6-402B-8A8B-3F07E42207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82545-AEF5-4B06-8D55-F001DB6102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004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B0DF-74BB-45FE-978F-1E74A8D6A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89BEB-9296-4716-B4EB-2E2E7EE70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4DB7A-6102-4BE6-9F28-F5610E5C99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44D40-E807-43C1-AD30-EE8AD28634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15B93-2955-478D-94F8-C251FFBBC8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AB221-7354-404D-98A1-5E7F53D5060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6C4E-B8A4-42AB-B196-DB140ECEC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85513-6C60-4076-91E8-BA0B2C1C3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2FD41-4DE5-4DF3-880A-B4CEE52DA40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4DA6-8182-4B5A-B9DA-6032CC379A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5E9D-502A-4503-9539-009AD18F2B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5A75D-77E3-49E4-AFFA-A9F4AE32154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447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7897-A474-433F-B7C8-FA2DCA44F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27715-4288-4618-BF86-C9DDD32DD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E2292-1BAB-423B-90E7-825AAB0AE8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2C294-4DBD-45A4-B084-3E3C3859EC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18F60-B7F3-4D2E-A660-0D1355C4B2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EE302-6879-4964-92CD-53A41C2C55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8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BCFE-F40E-424C-8F4D-0C2D0E470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F3E1C-B12B-4648-8B39-27BB3C5B9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2F9D9-2732-40B4-AABB-9FFB39F0AAF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ECE9-4FD6-4318-88D6-3B773691E7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CCDB9-F674-4BC4-8957-11AC111E98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5304C-ACAA-400C-8C12-9B7FBBC818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27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1C33-1759-465C-A915-142ECC271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83233-5279-4BBB-8BB8-888052091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5B62-2402-4EDD-87CE-C495025177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4CBBC-DC46-4524-8197-D89780A203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3B2B0-CCF4-4AA7-8FFE-6711C986F7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F721-AC2C-4236-946B-23E25F9AF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30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CBEF-89DE-4037-BFFC-CA014BDA2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03DF3-27D8-4E1B-BCE2-EDE4A484D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E6614-FECB-49E4-8BD7-D856D9DE2C8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4A8A-20AE-47FF-9C53-3C482D495A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EB80B-ADF9-493B-88C0-225A4E9881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D3879-EDF6-4BDD-A62A-1C0C1B8D6FC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191-5D4F-4814-A233-7AE8895BB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FC27F-28B6-4249-8B33-420AC9C24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A430A-DDF7-4C19-944D-6ADB21D7DB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6B6F7-F168-4042-9260-F086869A4A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87A23-C26E-4A53-AE7C-158DA10842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9D132-EC03-47F4-8F56-FDB21EFFB1F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E89BF-9296-4584-B0EE-AA925915DD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44D39-E0DC-4E21-965C-28001E5E6BF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830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9473-496B-47F4-8D18-4DD574265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5EE94-565F-4B5D-BFCC-220E522CE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5AE25-245D-4A07-B81B-4EEDFC5DDC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54600-8E2E-41C8-8966-7F7C8D7D90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77979-B10A-4570-BC4F-C96C375504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2D167-2FCA-4E9E-95AA-936A539FCD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24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0FE9-E746-41FC-A071-1A8D7AFB7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EB71A-2A08-4B00-8E53-CE29BEA75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9CEFF-3636-47D8-B22E-236452F912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E2AFF-FB56-4210-9C64-73E72370A17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2FA42-8464-4520-AC7D-9F9A05D800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6CD3F-F3F5-444E-B56C-E90C741292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42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FDA6-640E-482D-9917-9BE492E6B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5819C-1406-4014-B224-8D701D461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F24C-D311-433F-B0AE-B4793B73C59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6C6FD-D942-4A3B-B32C-649CEF9DF4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4563E-C2B8-4988-967F-FF9A421CDC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E8FB1-9B0F-4022-B0C7-558E89C85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46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9304-BA70-409D-8AD8-DAFEDE132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56119-18DC-4FB1-A69A-9C3FCBD01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508A-3AB3-4EB6-BF33-62FFDF65CF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6F76C-518B-4D27-B381-6E10CACC6C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4B6D9-C7BC-4AE0-B045-B9D1823CFB5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D49FF-9206-45B2-98AB-F369C4018EC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97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6948-6B1C-4B88-9431-3F3280C4E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DFBFA-92B9-4714-A18C-7B75C071E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CEDF7-0B0E-420F-BD65-5E2AFF5C08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1015-3293-4473-8A91-293EAE0CEA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6D2A3-FAAD-4971-92F7-C3B24C5A75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3B9BD-AE26-4B52-8B3E-7F80571E89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1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3E3E-39E8-44E4-8EDE-7F1C0A2D55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4792F-0666-48E3-A73E-271A31E2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A23E-7F35-4263-B033-4C6E00065F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B9CBD-A8F8-40C2-85D7-77772FA413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C29EA-5D31-4981-91FC-994210F31E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EC67D-A6C4-4862-AB52-09372EC46C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84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A0F5-41D8-48E0-8E35-318784290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1E592-896C-412D-98FD-08B7F5727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C1144-CC32-4730-B99A-7E93407CF75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764B7-C3E6-45D9-93AA-183CD6B90E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52733-DE38-4C64-B27A-646DC227CE9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4927F-CA7F-4AA1-A8F8-2918CBF640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1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EE38-6470-417C-A91F-0D6281941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152C-B6CD-49C1-BC02-C6B3E2D83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52BE-D22D-471C-8523-2F7336619A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99499-F2EC-468E-850C-2E129F8EC5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5DDDC1-8C03-482D-87B5-306ECF5BC6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CEF1E-8917-4C57-BFE6-5730845F47F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2704-746C-4A72-A6B7-5B5424FBB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42407-F823-4256-9D13-C213EA5B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A475F-18AE-4A02-A3A7-B5FAA9EF209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5FD6A-9863-400D-8B67-39510E5F32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92AF0-781A-4681-9199-A2C72649BF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B0DEB-E7EF-4D6D-97E0-0B68643EBE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2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6575-42BD-417C-B5A7-D25AABB9E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F8675-7494-4C84-A3BE-0908AAC0D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03252-E5AC-477B-8A3B-5ABD00F98E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2373E-1715-4F95-811D-1BB451C84E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827D9-8FC4-49F9-AA27-5ED41B6504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27DCA-D59B-4B99-97E5-E80E1553C37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4B50-DEBE-42EB-A0DB-9BCA756E5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2582-C8D0-47A6-B8AA-139FE0C9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94DD8-03DD-446F-976E-93B579AF102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C1D77-A29F-4C9A-84AC-A8C241E41D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CC34B-5DBC-48CD-AAE9-1A0B28C5E4B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A6CB8-6E97-4331-ABEB-7A72F248B6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AC289-617D-4FB9-B803-55C7C10755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4AC40-4057-4905-8F2E-B7694B7AE32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73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4F92-289B-44C3-A2AC-3A07A9B31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E308E-3E89-466D-898D-7EAE68C4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53A02-9FAB-472E-8E99-702E7C81C3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3C085-8B19-41A0-AD11-2050029F1E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772D6-2569-49E7-8656-6AE93AF93B4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5C622-C5BF-4837-824D-80E1C8C87F3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7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503F-1269-4CC8-B2CF-062CC9700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69D69-8456-412F-B3C7-C527F4299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16663-C65B-46F9-9CF3-A678751F5B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ACC02-2B94-47A2-A861-0029CE5B2E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952E9-C148-45B8-A10B-3D34B51255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47C1F-DB4F-4B5B-9B0B-288130074B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7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15AE-29BB-4ED0-9CE6-00070C1A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DC30C-3114-4B09-822B-A4E214C94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1FE59-9F52-4798-9EB3-E94B65B1D5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83A49-EA9C-4491-90D1-25659F8346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16F0F-5EBF-41E9-A991-FFC2824620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3E1C3-562D-43F1-9BB3-49B006D9F5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1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97D6-D970-4393-9A15-63B1F41D4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488DA-24D6-4458-848C-28CB858C5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54AC0-BAF7-45E6-A3FD-5E6FFA0CB66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81EA2-8229-4E54-8AE5-46947C9009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9CFCF-10B9-42D2-BDB5-2D6AEB4FB81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7DD1-3D90-4742-AE39-56F43F48DC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48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4A02-3442-46D4-AA98-FCC8E1EB5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893BE-AC35-465A-B072-B63C0CC9A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4C517-15ED-441A-994D-EA75B6E366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AEFEE-0F67-4C82-9E6D-118F56CC56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2B5F0-D1FB-48AD-BBD8-6D0E21B4BA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6235E-B42D-4085-BCFA-2A8DD68F27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770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BD86-0590-47CD-8C8C-C25B55153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94D5E-92D7-4510-B2A3-451CBF78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4FDA-8338-49F5-A329-A565DD86C7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78055-0353-4A5F-817C-25D4355AF6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2514A-3BB1-477C-86D2-CC5B80F9A6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E261F-9BE2-46E7-BCF6-737CAE7929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302D-58A3-4311-A9D7-CEF7B020E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7EE68-6B0D-46D3-8573-F3596DBE7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CC196-CD94-44B0-841A-BB1957E954E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C955F-D3A2-494A-A76E-B1293EDBC3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9FA58-8F69-45B5-83CD-BDDAE4A003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B8195-7BD2-4438-BF3D-88537B44172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56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E7ED-D012-4B1B-9DFB-51A0C7EA4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C1-0114-46AA-809A-2B24A935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11CB-431F-4D67-A71A-29B80FA52E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5095B-D237-4050-BE2F-E0A6EB3106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B1F18-D717-4A8F-BEFE-707FE4A8976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22B65-2BB7-47A6-BD17-8B4512746E1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7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688-D86D-4CD4-BC5B-1E64BCEFD2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802A1-E620-4D06-ACCE-52433FA4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3889C-7C8F-4DFC-AC2C-9FBF3785A5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5DC04-01EA-4945-8EC9-CB3665BBB7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3FD34-B8C5-4C0A-8649-73EFEA75DF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5C13F-46D8-4D44-BBA4-76B8A5D6808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43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1DCA-FB3A-460E-9010-6F1C64255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B3E6B-8870-4D1C-A331-41D384326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AD7BD-C05D-4700-A7BE-9B5781580D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F5588-5D2D-4966-A5A3-5E0C7CFA567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6D23-1800-462E-BC87-4C73FD2082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FD161-86CD-4695-B381-2BAD57EDCD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0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346C-73BC-4D10-8406-8114425C4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764C2-205A-4272-9080-381A6B878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8FBA2-3B95-4CDD-BA7C-8D67ED988F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A8932-A4B0-44C8-BD5A-1A49278F2D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C2AE6-814F-4D1E-B9B7-FF6F51DE2C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7B62D-88D8-44BB-8A17-2333CD575DA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31649-B602-4A4E-9FE8-1B3388902B1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86D36-2CBC-4FBB-8E0E-94E14DB078D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44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A08-BA8A-4FE2-AE5C-C854927C1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BB840-CE0E-46F7-8378-F6CB07A19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6F5FF-2AEC-48C8-A28C-54537E61BB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2D37C-8A70-42C2-B318-6674429DBB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BEB27-295A-4EEC-A98F-2D29C357F1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2E7A-2939-4FE0-9F9E-1C673B8C29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961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4B9D-CD4B-47DD-891D-9551A65D5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A77A2-9508-4890-9018-CF080C48D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2A2BF-8F32-4D18-AD43-34A681BC79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D679B-66D4-4A97-B80C-46DE5E88D3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DC060-E220-466F-BC7F-CF33ED62C0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896FF-B0F0-4D96-9840-59C183FD0E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39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35CB-F609-47CF-8489-E6B2D9ADC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10B42-F85E-470A-9716-A6B502DEC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7CE33-5365-4F83-872C-4CD3908AFA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D8F57-356A-4582-ACD5-AFEEF82BCD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EF27E-737D-4F3F-B5BB-6D1407A3CF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8547B-F415-45C9-8172-DEEB6C9B600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30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1BE2-27B4-4809-8D0A-CCDCD7058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BF449-EAF6-4F8A-9C54-712E57425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A95BE-8F04-4C29-B34F-8A23B807D6A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FEED7-221F-40BE-9E7A-5E98606C72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B12FC-62FB-4F8B-9904-34AC92E58D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C68A1-E2E5-4618-A3B3-EFE6E0CB9D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59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7C98-A8FE-494C-9364-5E1FAC478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C1FA2-4EC8-4784-AA37-7BBC031C0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C25D-DDF7-44A6-BAA7-38D26A2FBB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2B0E7-AD77-4F58-A1A3-63412B3F37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C510C-B205-4DCB-BAFF-EA700EB922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996F4-926A-4E4A-9C9E-817E9C3B4B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81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6189-2788-4C91-88A2-D88BF02E7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2D20A-24C8-4A79-97B3-22EECE3B3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FC5B8-7FBB-4E1F-9E83-B5FEB38E9E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C73BD-DDAD-4751-9C01-FBDE6D96458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7BEE3-0967-419D-AC46-AEB36B2941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C9B39-3688-4002-A454-1F5047AD41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9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DFA6-9181-460C-93AD-38A7B35B5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0A228-8517-41F6-B636-0F8B3BE69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2F011-A091-4272-95C6-5126892C709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85AA1-E721-4230-9AE0-7C75504804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73F71-3F65-483C-B144-E42114DC03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8269A-02CF-4EB0-97EF-7337F9A94C1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05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C452-E6CD-48BD-B170-C0E6F8AAB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404B9-844D-48A6-BE6F-8910EE32E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00210-FE34-4AEA-9B2D-8F8E6DB59D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D1F9-47EC-44DD-B37D-7FB2A1E40C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FC76B-3C11-4A6A-8EE2-0A1CA94D49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B51F3-E0C3-4549-9433-65C279CD4EA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31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CC27-3364-4836-9941-FBF07E188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48CEE-8414-4CB2-A387-E977658EC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5C6C9-51C2-44BB-87DC-3D5BE8643D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F8B8A-9BBB-46FB-9D06-2A14CFD8C4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0E9DA-D4A3-4F95-A148-B02A181C9A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A4470-7C84-4295-8D6D-926D30D0347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01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A7573-5394-4172-97D5-B7855DD08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AC9B3-D5CA-448F-96DD-C2ED06D8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93E4-C97C-436D-8DD3-C982919954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6EB8F-7370-40EB-87C6-261BC7A72F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A4A9-6C24-4C66-9AA9-F15539BBBF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4DC78-236B-494B-B228-5DA75EA3CC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20B4-8588-4674-9930-E8854F112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DF335-852D-4A8B-8D46-8DDD8454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151D2-DC58-4F18-B1E9-763A5186E8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0439F-1119-49E8-B53A-5AC0A4B9F5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A99C8-FF50-4190-851B-1CFD305AD5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5B09D-5AA5-46EF-9AD5-C6C0C9E38F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01EFE-5656-4073-9BF7-2627E7E5E7E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106D-D18A-4A1F-AE3B-5869815F40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280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3AC4-8EA6-4138-88C2-98AFC04CA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142B5-7D98-4AB1-86A4-8E19E9DC2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A2993-F4ED-4668-B3BE-9D94933C9F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FCCC1-1971-423F-8F63-6F3B8C4F4D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499EA-67E9-4BE7-90EB-2C02BD8E19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08EFA-F233-4A4C-811E-011B9424DD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88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9F14-6C3B-4805-B8C9-DA2BE5174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BA549-5356-4F6C-BC57-0A0EB869F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EC99E-5CF6-4E57-8B7A-58AE8F6AEF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35CE7-B680-461E-8D40-E8BCB2D41A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ED821-B169-463A-862D-E67A8BEFC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9C2F-FC5D-48A1-BA19-C6C31FBF4D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578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8155-80DC-42DC-BB20-B19F83CA6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148B5-CED8-4A8B-8BC2-4A2B33C8A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7F913-D3D1-4F85-8EB2-55E9D6A4DD6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12371-EF01-4931-AA1F-89EF12DD06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3F97B-2F55-4FD7-9D8E-41E6398792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CABFA-9684-4580-85E9-5673126591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3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A7EF-7BD6-42F6-AABC-C43D59100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939C6-A6D6-4F16-8C97-1C38E895F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EBE1-7579-45F8-BBCA-6791B2B60B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DC511-D00E-4F60-92AC-F5D7D7E7CC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35D8-34ED-4D31-99B3-AF1AFB4F3C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4DA08-F93B-4E0D-A928-E360EAEF68C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598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6631-D792-4191-9FEB-1D31E1C45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294EA-50AA-48D6-807F-618081775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F536-00F3-4B79-B432-D82D876F9B6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FE920-B3DE-4EF0-B67A-141EAF6C19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44860-A6C1-4A13-AE87-3CF2D2A794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B79B1-F13B-409E-9B97-2F904D3F12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62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5F9B-9C99-47E5-8212-72D8E5F56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7BE78-87FB-4C71-9935-2E4261954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AEC8F-2DEF-4F41-A0A6-D0D749F8E0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8C8AA-E493-4F96-BFD5-4D4622F3AC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C5AAE-1556-4703-9844-F46B74F4DB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2CCAC-F138-4544-A9FF-D5ACE60900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9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EFD2-AB2F-47E8-AC53-9B5E26AC1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C220A-0124-421C-9EBE-654139ECA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85368-8471-4D82-B7DF-3566A3F18F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CC7EE-E524-4256-A520-FD9A4DEDBC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69DA3-2D4A-497E-A03D-4E8368D083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20402-8E32-46A1-AED6-17B3D5B91A8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595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1D4A-C54C-400C-ADCC-BF8FE6B66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B50B3-620D-4AFF-AEE9-FA18FD10E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8CB84-7A97-4C80-8129-A5C347A54E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DD54B-BEE6-465B-A42E-4B44D37D43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8AC77-1FFB-4086-9B6E-C02CB8A717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75595-A920-4880-96D9-021355D993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01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1386-82AF-4AC1-8C8E-7ED26F28C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5E94F-9471-4A00-9B24-4BE2C506A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FBF0-33AD-4F89-9CAC-D92D974201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CDA5B-DA79-4FA6-BE2C-652DAB6679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701A2-506F-4D39-A98E-B4DD299B64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55142-C8D4-43E6-A054-2DD2F7E52F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55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3D56-CF14-4149-AAB1-23CBD97A9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7BDE2-5D4B-4020-BF1D-7D109FED8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0546-AC2D-46AB-98DE-091A0929EA7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BF0B1-1ADC-4F80-81D2-5CC589A660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0FCBE-A267-492F-9026-1262E299BD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5FE13-5BA7-4F42-A081-A8D4F0F9B6D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9852-42F4-490B-BA78-1A318E54E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9FB51-4BCC-408B-90E5-8CCEE8CD0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12308-F589-4AE5-B343-34ED62EA2A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1A204-39FD-4C14-B411-3516DDB02B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410DF-D462-4D72-A6CC-4714A90C36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E69A2-05E9-44C2-B1EF-41F73F99AB3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EE6C9-B11C-4A3C-AE59-4E6512500D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31840-7382-4C0C-BE6D-18C434754F8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06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E7D7-11D5-4C63-AB48-375109EE4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62007-A061-450C-B7DC-327FC597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DED4F-CB27-4B02-8FD6-D50994DD77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07CEB-A62E-4BDF-8097-6A41F03BC9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2A1DE-D036-4200-9701-4EBD0195F0D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8D03B-0846-43B3-A532-3967289CE7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94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AC0D-E7FF-4762-A6D3-D701F839D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12DD6-0A2F-4BAE-9234-87715F612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965D0-9F87-4328-877F-F7BA4F4490B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2F56D-FDB6-4B22-B10C-C087CC9345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D2C21-9533-42B2-93C2-FE29B3E01E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4803D-9091-4711-A3E4-AD32C83BAD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95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BCC-50F8-4459-8B49-43072DDDA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BB25D-2D9C-4A63-8382-88BA93EDD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E14D1-60D8-493F-866D-9BBD0A0DEAD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99D56-89D8-43DA-A6CD-F5805F7539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1DE89-117A-4673-96B3-0448A93B2B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B0E8E-C479-44E5-8309-3FA83FA9426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74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073D-21F4-4F4A-BC94-C011441F3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B2CAD-518D-49AB-969E-431A5085F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12886-B313-45CE-8BB0-6A27177423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4AD6F-CF40-46FB-B98D-2B7BC6260A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59A12-D8B0-49A5-92A1-AB26715C78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C203-9DA3-43F6-AD33-FCCDEC3E2F2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15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151D-1405-4A52-A4BF-31661F05E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9ACE7-4343-4538-9FE8-D10E49BAD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B7447-CD4D-464D-A4FF-791350A9B4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533DB-99D7-4411-AD31-43A7F70A02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278C9-EBED-4FA6-98FF-10D92E814F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CA7C4-B1BD-41B4-B2B5-F92AF70E068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87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9147-7C3E-4F46-9938-9B86255BF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52659-0AD0-43F8-A58A-5EA6114F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51543-ADA8-47A5-8ECC-CB2BA69F88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25D62-3A3E-45F0-AB8A-7DC0912054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37240-AEA8-4B61-965A-A47D310502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1B985-AB58-4641-8850-79A7F12B99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83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9DC1-103C-457F-A4AA-506033274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32258-3190-49A6-B156-BF504588C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23EC4-5BF2-42E2-86C5-EA8FFA4F741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AF79E-E4B5-4D94-B19E-AE94D833D0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5ACB6-5885-4BEE-AAAA-BD8FEA5961D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3CEE-0593-4968-8B80-6CA909AF56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18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43CC-4E61-4941-AA60-24E97586E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24C53-D3CA-47CB-A3EA-56B0EA051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8BAA1-F740-4514-A699-6A7B4938D92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8AD56-6F0A-4016-9B2F-E8CA60EE4B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3541C-1B14-4BFB-8389-33AADCE3BD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E962D-90D7-41E4-80D4-320CB6D67B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8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5A1C-DB61-40DB-B8F4-828B7D3FB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6D3A8-9A46-4E6A-B4B7-9192C3BAE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6408B-6FB2-4D53-AE62-F4EA3AC4EC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17826-1DD6-4238-8AB8-9F1606EEE4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4FDFB-640F-4198-AB0D-940C741D0C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EA25D-522F-494B-8921-FFB9010426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57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F29F-C463-481E-BDF0-B40F4D3C4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0A4C3-39E0-4329-ADDC-74EA678BF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1276-DBD2-4332-9A07-8DF7FE9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29D5-31CB-41CF-A2DA-25924B1E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C78E-F206-4ED7-9499-A9E865E93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762B4-4D83-49D5-ADFB-6B7DB09E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85782-EA92-432A-B40D-ADCB8AC2BA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0CE5B-064A-41C5-9A5A-529372EB5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16762-7284-4B12-B356-D5310CDADCC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B1000-063A-498D-A8E8-8420C84AA28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81B3-DDED-41BD-8039-DDC307CC73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A2666-E942-4C91-8E27-43887C2940C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3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5A46-0F6F-460A-A9D1-C9E95654F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C0431-FFF7-4711-8677-F07469EB1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448D3-4005-4554-AD1B-31BEB8F5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9112C-E36B-4B91-BB75-B503A4DA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04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CB49-2A6C-4947-9216-1D1CF322D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20C4-875A-499D-A918-2E2621856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60A83-85AC-4CFD-8BF7-BFBC5CC5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38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4EF6-100B-4CD5-97A5-1EC32D616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19444-0CAF-4FF0-80A1-7305ADED9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ABA5E-3F9F-4229-BB28-19B2DC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5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8EF-8011-41CC-B7B7-938B6A251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6BEDE-83D0-4441-B810-580DE27C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6C6D6-923B-416A-9914-52722109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2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A06E-D539-4A59-A4AA-776552F4E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CE422-09EF-42F3-AEFC-07EA47268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36387-D5CD-461C-8901-219E337D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35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C212-96A2-41D0-971B-A8AAEA456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9F3BF-112D-4474-962C-EFE79DE81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C00DD-AFDF-40C3-837F-B6D52DA5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734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88B1D-75F1-4BA1-9A1A-36AF6C6BF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1999E-4C06-4651-926A-78ADE6E6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StrataBlade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0ACA-70DE-4473-9F68-3C98BD08B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03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B639-86CA-431B-B18F-95CA4ACB5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0762B-2E7F-4516-A827-AA3FD59C7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77388-C504-4179-A3AA-6DA9EAC1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946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3797-F869-4BEF-BEC9-601D011BD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34DEE-29DB-42CD-A9FB-13F24B8A5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C72C5-7A25-43A6-8813-1F71E600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A7E7D-7344-402E-BA11-ADFCE2F1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75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8241-0F20-420D-A958-11D3E75A9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A447E-8D3C-4B61-A7CB-D83207FF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EE926-2130-454F-AF2A-E66E5A5C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4804-23AC-4AFA-B6DD-BFB72149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07707-68BD-4A65-95AF-00A6C947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7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A0C2-12C4-49A8-BBCF-11D8E7B06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181FA-3E58-486D-9873-C4B4DEECB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E2B76-AF6E-48C9-BD19-EFF55FBD91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3935C-15D3-468E-BEF8-EC41668D00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9F2E2-F94A-405E-82EC-3FBE7FEC59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18697-A5C8-4558-956B-E2B0202CFF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6E098-86F0-45C1-B5C8-78FF67ED719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5C84-5521-439A-9BED-7A2A31A3ED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587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BBA-8C37-4B7A-9692-D5609641C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46269-6993-40DA-8C12-C48103588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A7BDE-96A6-4189-B91C-DCE4E15F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072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A42-E3A0-40C8-AC86-A6A5745B6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4D942-8943-4D5B-8113-C6AC1688F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B8A4C-B2B0-423A-AA0F-2001055CBD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CAF6B-B7FA-49FE-8E88-0ECB46E042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1B775-17EE-4131-BEC2-938C70CF1A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8C333-D773-4764-BE24-1ADCDE1D8A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5F6FE-A502-480E-A0EB-439B0F03E1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4AF2C-7BF8-4ECB-B491-0B484BC3F73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68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089E-848B-4A87-B38E-AA34268C1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EFC4C-D74D-4254-B581-BD5F9CB4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9CC28-B2CB-4F36-A01C-9F71A3EBBB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3FD54-6B23-441C-AC23-EE55F0EE4F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70C7F-7E50-4673-89FB-6842AD6972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7B36B-7D37-492B-A41B-9CAFD2EC377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49B16-3533-4DCD-AD78-C6834FE10F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5323C-4C72-43E8-A28B-D3FEFFBB7C3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72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CA63-3FB0-4205-99AA-AB8EDC8E4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6795D-CE48-4C8A-96EC-2C1ADE2E7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43AAF-53CC-4385-B4AA-BEAB49CB0E0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356D8-CF86-44B3-B8A0-17CD7F9661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E1C1C-05A6-4EDE-8B02-2A5B429D08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60FD7-BC6F-450B-BBD3-0E1400F34B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A03F4-A377-4072-9A05-A410FDCC65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1E873-7AA0-44A5-9D21-07A190D1727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7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79FC-627B-473A-B217-DCAD322DD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CF5A6-A986-44AB-A801-CFCA5ECE8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70667-CC7D-4485-8A76-B2AB8217990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68320-52AE-411A-B317-F0480649504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E944C-16D3-4B68-97E7-19764A3798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E5CBF-3D37-44B7-BCE1-BD1D8D81A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9E44-71B2-4EE5-917A-9D7C286EC6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03877-46A7-46D5-BEF4-89FFED91B37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15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46F8-CEDD-46B4-8565-C7472FD29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08F76-B85B-4273-B62B-0D7FB3966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C114F-432C-4F30-9A14-811075A1289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0C4FC-F68B-42A4-A75E-A3C2DC88B52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7E5E7-3C25-45F9-915E-97B4FD29BB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90F0F-DED0-4F48-AE8B-91EE12CC06F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7233B-60E6-49D2-865F-E716BD476D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F0AD7-C1CE-4EB8-B606-6A00BA94C9B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343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33F1-888B-423D-85FD-685DE58F40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19D07-8487-43C4-B7B8-AAC0D6FB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ACD95-8810-4C95-963E-4115C4353F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69B29-57F0-4CD9-9303-96F80700DA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B5BD0-627E-4302-9C66-ADDECD3FD4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0ED48-58FA-4FED-AC3E-0006B32BDF7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5046F-ACEF-42B7-8645-2AFCA33AE8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1B054-054C-4F2D-B25B-6A9D9DDD62E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08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BB55-E331-47CE-87B6-97CB89A7D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FE4F3-1630-4D78-8C77-F2C0F529F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7D63E-0C4A-4F94-A878-44E761C6D6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3F8A9-219C-4EAB-A0B4-25E37EB263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71146-637C-4387-9B27-8FF292E574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7896E-5774-4048-BDA0-31B83D0373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90F31-216B-4A3B-93C0-A36048E0C0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8C6F4-AED0-488A-8059-174C812B48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72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6F13-6F2D-4156-A751-BCF8ECD47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70E28-3230-4965-9988-418EEEB08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119F8-FB09-40D0-BBC5-AFB457BEE52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2D1D7-A360-4F58-9FDB-5A7CD8820F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24AD1-4421-4138-9993-A83B648A29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0F37F-87BE-45F0-90CC-2842D49F187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E1725-A9F1-408C-8D97-FA8D103B689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EC438-C679-4FFF-9B8E-F4E270E6010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0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F16E-7B12-408D-8006-9C01E57CA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6198F-722F-49E0-89EB-28A727FE4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BE4BD-1FFB-4CDD-8415-443E8E92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716BB6-D37C-42EB-9285-3BF73859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4742-7B2B-4C30-9331-5890716F1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DE801-D83F-401D-B4FC-B54A9624E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5B2C7-3D74-4516-AD10-0694EF7097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70C6B-DD0D-41D0-B33F-C90103FF4B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794D9-7051-4502-B364-801DD456B5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7A5C1-FB6B-4B7E-B3CB-A7F6FB9573B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1D64DD-D246-4147-8455-8F6199A605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2780D-DE45-495E-B5FA-9464B6453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47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E356-FCD2-4A03-956D-C7A6967AF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11FEC-3453-4278-B8E3-73A5156DF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F1388-5F6B-45F0-B325-20F8B0E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AC421-F926-4791-B4A3-BD6E3C68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65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6D4D-AF7D-49F6-96AD-11DE654C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2C53D-EB5F-4F58-BF88-C2E5C8E08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CDDCC-E3FD-4881-A382-4EA7995C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DC2ED-21D1-431B-8D13-ABD22461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02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AC83-EC73-4C61-9FD0-D8CA7EEA8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8D8D3-C7A3-4809-8C80-D648CC6D8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61CCB-4E08-4130-833B-34512BAD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3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5188-14A3-4D86-9DAD-3C3E49310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EE66A-6E5D-42F1-9345-BE3A357A1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4EC1-E37A-4B2F-BA44-D32F10D0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2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C94-A1EA-4D62-ADE0-0D2541F13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DADA3-8645-4BF4-8DE5-031C2413D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D2AD1-7EC2-41CB-B11A-7C155DC4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16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C697-8935-45EA-B134-1CA033B6C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B0D3F-7380-4EC3-A052-E1A447785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5F0A2-8F44-4C54-83BA-260EE8AC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58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105-AED7-4839-9A2E-8D91BCB04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D7B65-89F2-4F76-ABA0-150C98E41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37EDE-5106-4C75-BDAE-C7A6580F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92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4386-A96D-4583-9905-E52074D16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6A7FE-105C-4A24-AED7-C6E6DE10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14802-F723-4B20-9F8C-059F51C7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27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4744F0-A90C-4773-BB8F-68114173A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CA787-EA57-4576-847A-C925FD44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PX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8F75-3072-4F54-B07D-C193AD46A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144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00D2-2C13-4087-90E4-EAFB902F0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A6B91-167C-4EF5-BEB0-236248A9F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AD12-F8DF-478C-9A61-F6144CFD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7A40-865B-4A81-BF9B-ED6378F0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59CA7-C9F8-4436-B22F-1EB10B10C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0540A-FDAF-4826-B2FD-45EBEF17C9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C2AE4-EEAD-4920-9CD3-995E18E555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745F7-95BB-4B1C-B05C-3223C23AC0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A4A6F-09DC-40A0-87A6-AA0277B52CE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C36B4-3AC9-432E-AED6-BD7FC3AEFD1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243DE-34A3-4F53-9CC3-E45223C01EB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725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540B-5B5D-4D55-AB42-719E86BD8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8D88-31A7-4838-A2D7-05ABD7F7E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6A9-5490-4FB9-A17F-AC83BE8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A066C-C921-44C6-98E4-64D3F785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15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855A-CD7E-4AB6-8A29-7019CF414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DF9A4-9094-40A6-8216-770AF9A38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46C7B-BA3A-4474-A8F3-F01D77B7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02898-A6E7-4D24-A5D9-2C588363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64C27-6779-4EDA-9AB2-E4E3E373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263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C602-4112-4FA5-84BC-C5E951AA3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CD74A-607E-4149-AF40-7ED7E4D2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C9BD-B48A-4DF3-9736-5591EF17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54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7D4A-5316-472B-A1E5-D3F3E3E1B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91862F-F15F-43BC-97C9-671D4BDFD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5756A-AD9B-4CB5-B1BD-7DAD9A4E78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906D0-0A0E-4F8A-9D6F-AA8A010454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9BC68-C622-41BF-918D-5AB75A33B7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A71C2-47DB-4E4A-BBA0-370730A759C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AB351-FAA0-4D6C-BC93-8E863C6A9C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5CB43-AD8D-423D-9A95-6F7C80AF226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034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DE17-7C7C-4EAB-984E-24C76FBB1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93D81-7BE5-4DAD-B6B1-5F8F77897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007-EF3E-4F5F-A672-66A18B109A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B5112-5FD1-478D-8B3F-235C5C84F99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59ECB-E810-4378-BBAC-DC4A56ABCD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575B9-88C6-41AD-96F8-9ADD130A6E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72AF-70C3-4ACF-84AA-D63C0DA28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AED07-103C-48E2-BC10-6AC01895A76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47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88F3-03BD-47CD-BA2D-7C026F6A7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7D1CC-DD68-46AF-B5E7-B80DAA50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53A54-19A4-442D-9A81-696CFC2C63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C53BC-8174-46B5-ADEC-819CE827E0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377E7-8E44-4443-94FC-0C71A9A864A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0D47E-38DB-42FB-803F-DBF0D2C9B7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FEF3A-3557-42B0-A297-0ECCC51EEE7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CDC12-9F82-445E-A668-466E7585462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22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DD44-C879-49D4-BC0D-FEC8ABDFD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C8A7A-FBD3-4515-8211-595769033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5EA1D-EA75-4190-A390-04B86F9D05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2E1A2-67CC-4FE0-BB67-4D3A881C1C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3DC19-EC4A-4E75-B0E7-9FDE32EF2F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A334A-D320-48B8-990E-0ED6092130A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2B14-9ACE-4C91-B152-D3E25EAAE3C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4236A-712A-4363-9A20-0E23434561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052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0BE4-25CC-4B91-B98C-5D754E3E0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065D2-3BC6-4E0E-AE9D-D90E0D243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0901B-E77D-4A68-B7B2-4224E106A6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EC491-32BB-41AA-8C1F-CD64D2255F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19263-DE97-4E9F-930D-35DB0D8136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DDF84-C637-4876-A95F-45D3BC056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8DC93-31D3-42D3-AC45-AA50F35490D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340E6-312C-486A-AC48-214CD7C0AA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90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D5A-B3ED-4824-B599-A29054301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19BF4-135D-4B97-905B-50D35B78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842C-79D3-49F7-AC15-D0B40CB0B9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E22BA-77B8-4786-84C4-D179A54DDC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87071-0F5D-4995-8B78-0E2A9858D9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FAE45-4406-4A49-98C9-3CBFA7C7A6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180CB-363F-4748-BF24-DD729CBCBD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DB533-7EFB-4F1C-A5EB-12F4D2ECB7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4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91DB-BE04-49C5-A011-518707F08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E6330-1D0C-465D-BD1D-8744BE11F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199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802ED-B5A8-41FC-B0E5-7CCCB94FD32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A94E1-15C9-4BEA-9C1C-24A94CAF60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AFBFC-803D-477E-8DAC-9345346BC0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76DA-B26C-402A-BB89-AACAD53C11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D8D28-5807-4AD6-83C2-40FB8A23D1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6C4BD-5FCB-424D-AB6D-22F53382B66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5172-5284-4545-8A55-055CEBDCC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Important Build Notes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6A0BD-4A02-47AD-AE96-6F3B97AEC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1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2065-FC4A-40A6-98DE-AAB6E0DEA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02748-4ECA-459F-8F2D-3BE2210A1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21E90-3351-4A1B-8A8B-7AE3A9E509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C138E-1F98-4BAC-B0BA-FE559D0C55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D4B71-2448-441F-B747-C2EC2E04060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1A2D2-8FFF-47EB-93EB-278B2D4ED6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07092-F19D-4749-B536-FB110A97431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AEBBE8-61F4-4EF0-8773-6C67C13FA9E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62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A341-5E38-4426-B826-E8F8841ED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8AE8-2C82-40DD-B046-CB994DC89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88D6-DA58-4927-802A-1E8680ECF8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57934-9430-4211-9F79-68DE9E41078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0DA2A-A178-41D6-B9EC-FF8A95C17B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181FF-9F2A-4531-BB51-59CF2A50BC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E01A0-7839-479A-853D-2C164C3517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35125-8E67-4CA8-8D7E-3B820680A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134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7F20-97E7-4FE8-8208-3EBBEBDDB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B4A8A-677F-40C2-AD20-E978D4B9F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E87B6-434B-41A3-A5A9-BB050A2600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BCFC2-6379-4F8A-98E4-1003BCAD23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62803-4C79-4B33-99BA-BBF8DFAC05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2DADC-67AE-4900-87A6-C4763527B1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05E68-DEB0-480A-994E-BD2798AF73A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93758-CEBD-4BDE-8FF5-239304D36AE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24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955F-8EA6-4E71-A837-6635020C1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B96B8-F76A-4250-95FF-16C9DE355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29327-D5DC-49B9-90F2-7F08E42057B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08B3B-2E9B-4CFD-9026-B2151A73BD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AAFD7-1369-4EC1-92A8-6A41823D06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A74DE-746C-4E04-8D7B-46D604553E3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D636B-4A49-448B-9F78-F10462F94E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C307F-80A2-48B3-8096-707E0CEE505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E974-07EB-45CA-8952-498B9DBFD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270D0-8D4F-4FCE-A544-C93727ECD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FF53E-18A7-4D7C-AC66-3477BC0712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7800A-E05D-4A38-BE0C-4F68B6DADB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9BDF3-8838-4916-8B46-4AAEFFDC3E7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319D4-9F2E-4CD7-BA06-F3F8D52E22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E3804-1C05-4110-AE4B-80FBAA7CD9A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DAD25-7212-4709-91E9-867144668C9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60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224E-E947-4B65-B065-F75C6E362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DBA22-9A13-4FBB-865E-48C8FADF2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918ED-2313-4C0D-8DCF-7C9322F295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2F542-3850-496E-84E4-7BD385B8BA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2036C-1814-439B-94AB-9E72C65B55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13382-ADEC-4A51-8A89-5D89C72AA2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E5E9D-4D37-4659-A2A5-E6577C25E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25064-5B17-40B8-9503-8ABC1D2E6FC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73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74D1-FD5D-40FF-860F-27F0B647E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09D64-9507-42C0-AF64-983F0B9D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AC519-46AB-4BA8-88ED-D71E2A3E31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8CC9F-B31D-49BD-B96B-72B39503F9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9CD26-F796-4EE6-B69B-31A150EFA7C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C19B-FF6E-4FDD-9FA9-FA6959AFF9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34495-9C1F-41F3-A6CB-A473CAE74D2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DEE17-7022-43F4-A30D-7E3D8BCE1AA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31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05AE-5659-41F4-9642-AA0E14C4F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C4975-DCB9-4915-A0A8-BCCBE0807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5850-87B0-4092-AEE1-AFFA82BAF6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237E7-7985-41B8-996E-441252FDB4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D2C25-3DFA-4F4C-87B8-AC7676CD36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9803-4C1F-4FA2-903A-5ED2FC61CD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A7191-1B1E-44A4-9AB6-7894017BAD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84656-0D31-42E7-9CC7-1B9CE1C61D1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34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3C5A-E5D4-49FA-838F-029BE46B1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BE3E8-82D9-4F20-B18A-CED9B83C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BD3AB-AD45-4959-9B47-41B06BEF69D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871F3-1B0B-41F4-84DA-F91230C015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43EE7-1FDB-4871-87DC-9DAF5FD043C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B3821-9FF3-4794-BD99-23962AD767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C8B43-2E67-4BA9-8BF1-B4E51CE3CCF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26CC9-DF15-497B-93BD-64E3F57A30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82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9CFA-EF62-4E0D-A847-25B10AB87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DBBB3-144E-4FC8-BED4-AF228DA7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CAB6C-20B5-433A-8CD8-836F5F3D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093D3-8BED-44E2-AF2A-DA711330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136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4B99-51AF-4E42-9B11-9FCE4FF0E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EB0BA-E5A4-4742-B4F4-B585BBBF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FB3-88B8-4B91-B057-F5E7BB49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01163-1A1C-4CDA-95FC-EFBA1BAF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3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3BB5-28FD-43F9-86D3-5F80740FB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C91CF-3EA0-4287-B820-8358709B0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B328A-BF95-4D7C-B224-9EF3884229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F9659-FCB5-4FF0-B9E1-5FBDB6ACA5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E6A67-CAA2-4A5F-BE35-05D99E97D9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E054C-64F2-4DCC-B22D-DA3AEC81444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BD49F-4B17-44DC-8371-6DDB225DC99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45571-5366-4E72-A1DE-FDBBBE1C43D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630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09F3-CDEC-49A6-B1C0-D9C618656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E5603-DB82-4B31-841C-3FB14874D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3E6A1-B9CE-4C7E-8619-402078A6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1B6EE-FA75-44FD-BF44-4324794E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46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7AA1-86E1-424B-94D1-6C83B19B2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247C0-399F-45DB-BCFF-AF4A84DAE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85BD-757E-4554-A9E9-01DBC6D0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56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CAB8-F15D-4C0D-B63B-57FDF6795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52B27-E323-428E-9E89-69A6327D3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249AF-CB5E-4785-B6E8-9BA5ECB2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02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4A69-7F2D-4355-838A-4738D5889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F5AA8-1607-4D9E-BDCB-20EA9607B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ED98-B389-4328-838F-F3CFC01A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87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5997-1070-4851-86EA-688E9ADEC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1F612-0D33-44CB-802A-154AB3551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8FA16-371E-42FE-99E4-A1EAEAAE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1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3A91-D5E7-4285-A4A0-922A94595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7C535-BECF-4FD3-8954-9D363EF5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E106C-C78C-4EAB-A4A5-515E2AC7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92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D572-D7A4-45A3-9873-EB93F4079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5C845-C592-494C-BB65-698D04B64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9AD91-FDBD-4B0D-BFE9-B5BD21BC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1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2A937-C7BD-409C-85F8-494AE02F1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61726-B1A6-45DC-AE9A-5AFCA8FF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Autoforce Comparison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999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0AAE-4990-4855-8628-F984F28DD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Autoforce – PDC test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6AF80-3D7F-4E63-9871-7F4453106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399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6F3E-B0B4-49DA-9CA3-2411751B4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Autoforce – PDC test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82A76-B197-4F40-BC84-64A491F07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7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1D7B-A476-45E2-8E24-0BC07A030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213E-737C-4C05-8CDD-89DF7A61F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F909-E85F-43AC-BD5C-BC63C8F6E2C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FB328-8302-40E0-BA27-EEB24664CE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98543-C082-45F1-A702-1B815F6429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4C6EE-5FAB-411F-AACB-F1F27FD2ECC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4EA79-EAFE-4F44-9920-677BF504506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C9A8F-9287-43BD-9E8D-465431D5805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933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864C85-2796-47F0-A377-0848316B49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33AF0-CD35-437C-BDD7-8EF3D300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Contact Analysis Comparison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278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689FD-CBC9-4304-B465-F79EA6D73E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Comparison of Baseline Bit and Proposed Bit MDOC Analysis</a:t>
            </a:r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D82F7-02B2-496D-9204-3131CF82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Contact Analysis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9300B-095E-4F58-B241-7731F779D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547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Inputs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900"/>
            </a:pPr>
            <a:r>
              <a:t>Depth:</a:t>
            </a:r>
            <a:br/>
            <a:r>
              <a:t>Mud Weight:</a:t>
            </a:r>
            <a:br/>
            <a:r>
              <a:t>Bottom Hole Pressure:</a:t>
            </a:r>
            <a:br/>
            <a:r>
              <a:t>Suggested Rock Type:</a:t>
            </a:r>
            <a:br/>
            <a:r>
              <a:t>Rock File Used:</a:t>
            </a:r>
            <a:br/>
            <a:r>
              <a:t>Average ROP:</a:t>
            </a:r>
            <a:br/>
            <a:r>
              <a:t>Average WOB @ ROP:</a:t>
            </a:r>
            <a:br/>
            <a:r>
              <a:t>Maximum ROP:</a:t>
            </a:r>
            <a:br/>
            <a:r>
              <a:t>Total Bit RPM:</a:t>
            </a:r>
            <a:br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900"/>
            </a:pPr>
            <a:r>
              <a:t>5600</a:t>
            </a:r>
            <a:br/>
            <a:r>
              <a:t>10.4</a:t>
            </a:r>
            <a:br/>
            <a:r>
              <a:t>3000</a:t>
            </a:r>
            <a:br/>
            <a:r>
              <a:t>WE</a:t>
            </a:r>
            <a:br/>
            <a:r>
              <a:t>Wellington Shale @ 3ksi</a:t>
            </a:r>
            <a:br/>
            <a:r>
              <a:t>200</a:t>
            </a:r>
            <a:br/>
            <a:r>
              <a:t>18.96498</a:t>
            </a:r>
            <a:br/>
            <a:r>
              <a:t>500</a:t>
            </a:r>
            <a:br/>
            <a:r>
              <a:t>240</a:t>
            </a:r>
            <a:br/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877824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1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1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2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2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100.00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3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3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150.00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4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4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200.00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E843-95B5-4514-B053-B7402CFDA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902BC-2CB1-4D77-BC4D-2B18600A7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9F602-37CE-4277-A3B6-86C7761A35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BEC6F-9589-4606-ADC6-B616291286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D2095-CA16-4942-82FA-17D9FDC2BF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A8938-BE38-4CCD-9D13-39345060CC1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0B9AF-2462-425D-91AC-720F755606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D916B-2987-4EA5-90FA-72A218860B5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53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5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5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250.00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6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6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300.00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7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7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350.00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8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8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400.00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9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9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450.00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Contact Analysis Comparison - Blade Top Contact</a:t>
            </a:r>
          </a:p>
        </p:txBody>
      </p:sp>
      <p:pic>
        <p:nvPicPr>
          <p:cNvPr id="3" name="Picture 2" descr="NormalCase10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2468880"/>
            <a:ext cx="5852160" cy="4937760"/>
          </a:xfrm>
          <a:prstGeom prst="rect">
            <a:avLst/>
          </a:prstGeom>
        </p:spPr>
      </p:pic>
      <p:pic>
        <p:nvPicPr>
          <p:cNvPr id="4" name="Picture 3" descr="NormalCase10_pdcbit_s_an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2468880"/>
            <a:ext cx="5852160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00" y="7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ROP Controlled: 500.00 ft/hr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0000" y="1600000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500"/>
            </a:pPr>
            <a:r>
              <a:t>Build20210702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D9332-E575-4E16-9922-443DAEA6A7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5166BA-215C-48A4-A846-8ABFA963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Dynamic Analysis Results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675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03312E-6D86-4C56-933E-73994FE1BAE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E73BC-2366-439C-88A3-D673203E615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E1943-F918-4504-B900-25233E7C27F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B8A4DC-B71A-4123-969C-E41339CA869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661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B0E934-D440-4D66-9838-225DB250B51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9F3F36-AE0F-437F-BA36-C4D5816D83C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3269A4-F02D-4C16-A452-82179D036B5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777180-BABF-4534-8766-692EF976D52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9844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12,000 ft @ 0.0?inc; BHA: Steerable Motor @ 1.5?Bend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15K lb; RPM: 40(R) + 60(M)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9F2C02-0A84-4709-A5D3-1A3DD19A116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CC1F7-C33B-4DE4-90B8-0AC76C5159E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0BDCF4-267E-49A0-86AF-535D8CA9C51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FC528-5648-47FC-843F-7A582A5411B5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CR=82.89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ROP=34.1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Tq=2330.9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SS%=16.33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2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DE21-C571-4840-A1A1-102C3190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6D169-545C-4339-A737-50867DB2E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46A68-B6F0-4240-A055-CCA06AE31A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AD90C-2C54-4E31-9CB3-2457F9452C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27662-138C-474D-B9D0-3E96191715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2848-D7FA-43AA-8420-F1EA2EB3008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88F64-7264-4A71-BC23-259D2E6E75B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A40D5-77FB-4DDE-AF2A-25453D688A6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063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199DD5-E8E0-444F-BFE1-EB2404DD114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9345A9-FEAD-4060-8A4A-7431DAA378D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81E93-8475-444D-8FCA-7FA96751D2B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E80AD4-C6F3-4B0B-8490-CA973B0B12F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908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AB6EE-76DF-4F12-AAA4-1A4D51C2B6A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ACF2E2-5CF4-4E98-9B55-C9838C3390E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B02FA2-6925-4E33-811E-5A6D04FFBBE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699AA7-DBC5-4CBB-8DF3-8E52F9F3C2F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009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10,000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(5-10 ksi) - Colton; WOB: 12K lb; RPM: 55(R) + 70(M)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8ED45-3EA8-4E38-9A96-9BB9BD0DF27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3990C3-A337-4463-9ABB-7872EBE4DB3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7CB686-8A6B-494C-A763-68C484DF080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9AA19A-04F9-416E-B40F-54D59BC0940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CR=93.37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ROP=30.0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Tq=1444.5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SS%=40.66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7630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F7CB3-75E2-43D9-9D7A-FAF84C3D472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70C799-2AE5-4076-A83D-39FB55D806C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61F8A-05D4-483E-AFE1-6094C207B3E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A2B3FD-FDD5-4610-8E46-602EDC0ADB8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581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EBBEF9-A14D-44E4-8492-55398FB90A5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4E8D58-6485-476F-A564-CFC44D38695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AD4AC0-B1BB-4363-B4BA-AC10E8E9012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265A80-AE2E-4B01-9DA5-738B4CDB3BC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224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84C8E1-EE63-4F27-AEF7-88A69297274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B4FD7-7FD8-408A-B834-B79AFD3C8B4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42018B-B69A-4B99-B0E7-F939BAC608D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61E96-763C-4643-A46F-4E8DF99DDC4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CR=96.84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ROP=43.3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Tq=3233.5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SS%=2.79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847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CCCB59-3B94-4F55-A9BB-CB8671FB15D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7CC79F-151C-40E5-9599-2DB79FEBBB71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AAC57F-7269-45B7-BAE6-F01BF74A62A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56444-31F0-46B8-9B22-AA42A9D3BB4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4629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85124B-AD79-48A8-9D35-A4A0D1CEB57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EA9158-5018-4440-90D4-57840F4A877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A63811-58AA-42D2-9DB5-B431E412C8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712D9C-1DB1-4195-9696-65DF2E32EBB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173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2,462 ft @ 2.5?inc; BHA: Steerable Motor @ 1.83?Bend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15K lb; RPM: 0(R) + 140(M)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11692-4FE8-4109-849C-188D9113CEB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16CDC0-FB7D-4568-82FA-E82C6CAB62B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B77E2C-FFA9-4BD3-A714-6764C7CA5DC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CC0DA5-D1BB-4811-BB0C-2E7EBA6F653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CR=99.23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Tq=3633.8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SS%=0.54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143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7DCBBF-2EC9-4C78-8918-E692E083475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07F1FC-F129-4A1B-AFBE-DE620F1B621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B9BA08-85D8-46E5-A09F-AAE1A69E5F9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5BE2B1-10E4-499A-A75C-79DBAFF4C69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39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DD5A-99B5-4B95-9D48-0EEC9FB97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B587C-DEEA-4482-8172-1CEA5F324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9704E-4179-4473-8BBF-1234F4B9FC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82A04-2980-4194-B995-EB9E7C4D89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64D1C-B34C-4D60-A43B-3524E4175E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57FB6-0A75-4EF4-BC97-6406D4DB05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04508-6E5C-47E1-B83A-A3FC44C839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C3EC6-C694-448E-BC1D-4D557ACE809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3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337880-29F7-47B3-88E1-DFACEE10ACA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8004C-7472-4C9A-92D6-73BC059A982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FC0427-F5E5-4188-918A-525A1D019A6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71E0F-1AA3-4359-AB79-4599C7CD4C8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8678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4D3D0A-DBAB-43EC-B015-EA609AA7AA5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FFC29F-E8F2-41F1-A44E-C4DE51E676A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B70D41-AD76-47FD-8D26-27428A36F5E6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DC50C5-4BF2-458E-9121-FB2C5382FB1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CR=99.10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Tq=1697.6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SS%=57.67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766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B4AC1B-6A6C-4AE4-A9C8-86D2EDDEFD9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7B8FB-E09C-4B8C-85E6-91DE04AF4EF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A159F2-A18E-4DE4-AC59-969F1CFB75C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4A139E-AF00-4B18-B658-1BC0C5C46E8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827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04170-5F22-403E-B8E6-A2C7552B5B4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A652A5-0AB9-4E1B-84F9-6C26A01204D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81AC19-8C87-4A47-9C18-D86EA01FAC54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6CD33F-83D3-447B-ACE2-FEF402C9E2C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974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3C79AC-A69E-4C7C-A23C-F35ECC3A889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559648-F2A1-4DAD-A1D1-D50753E47F0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1F497B-19B5-4979-90F9-C1D24B924CC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0F3254-1633-43E2-B2C2-2757978B39D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Tq=1903.1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SS%=33.19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667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EEA95C-544E-4172-9D6A-57D2F56E0C9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D14E46-8B08-487C-8B39-8BFC1BD1DB2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71B942-0C9B-4F34-8484-C0E010B974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979C24-761B-44C5-BC22-8D5B3A527FD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14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574D2-0FE0-465D-8048-02EEE785B44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BBC3C2-B297-4E29-B61B-C4ECEB1641D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BA0B8B-E107-40C9-9A42-869C8EB57CE5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C431E0-4508-4C01-B11D-59CFB25CAA6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533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6,004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(15-25 ksi) - Utah Lake Limestone; WOB: 12K lb; RPM: 90(R)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A43F0A-B1C5-45BC-A6DD-689E23EC79B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FA6931-834B-427D-A2ED-5D3E06D0A64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DB33F3-792C-47AF-98DE-086757B250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4EB2B6-E6D7-44F7-86BF-855A74CF198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CR=100.00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Tq=1812.8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SS%=53.59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896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F6CFE-7506-44AB-96BC-05666C611F1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33530-9789-4DC4-B6E5-939C6F4822C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FD7A03-D49E-4D19-BF72-8DCD47A62814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583E9B-8210-4910-B904-10ACB691D5D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2678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A9542D-B19F-448A-A502-AE5E97F89C1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39F816-538B-4CC8-ABB4-016CC1DC97D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7C3F39-5749-4B15-876E-98A77608871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A95A1-8272-4912-8117-0BE3259BF8D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85B4-AF42-4EBE-A9B1-AC390E2F0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2ADC7-8035-4307-9058-12127BCFD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25AA7-6264-43C5-84DE-E6367D3A5E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57C2A-F11B-4D29-BB5C-02071A80F6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45720-B1AA-42CA-8E9D-8B73712156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7ABB6-2C6A-4E37-A074-F3BA5A6FAA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5F534-444F-4778-8C3C-D04AE77A356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0AF21-0179-497B-943F-57635CE896A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802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C35F6-15B6-4166-9F73-3DCE80C1108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CF47A-4003-47AB-9814-D502A0C4F13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0D61E0-0D0D-4521-8B01-F04A71E4A57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90A2B0-9D7A-4D9A-8909-448B5B49265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CR=95.54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ROP=4.0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Tq=3016.6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SS%=10.93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1844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D5B423-0744-4566-B8CC-9CDA8EB2FEF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9967B7-C74E-4558-979E-751FF952CC6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15E6CF-0B02-47F5-A244-FEC8B427B89A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EAAC68-FC79-43C7-B670-0BE47D9D4A5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2706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471A15-B07E-4590-A1E4-43E0E2E64CFF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D85FEF-93F2-4FFD-884C-9DECE0E4AE6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C9652B-6803-408A-8834-3494D801D25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3BE977-384C-46BB-B9AB-79A116008CB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1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9,500 ft @ 0.0?inc; BHA: Rotary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Sandstone (20-30 ksi) - Colorado Tan; WOB: 15K lb; RPM: 60(R) + 0(M)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DEC64E-5354-4A1C-9070-2D5CEF4C936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70EA0-54F2-412E-8B98-E7A7DFEED22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64E30D-545C-4E60-BB65-B194788BC193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E6BB94-6EED-4139-90FC-03C3A735046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CR=99.46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Tq=3220.9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SS%=78.22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3414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C99312-9220-41D6-9435-8A24BE214E9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A4606-DA83-46E2-AFC8-752B6F08D9B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BAEEB4-D40F-4DD1-BAF7-54284D8222D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B581EF-6C0A-40BD-9553-F6D1BE2D8D2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80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46408-4E76-418A-83EA-0FD7C9D1791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41D628-EA5E-489E-8D8C-384C5D98294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3367BA-0519-4EF2-926D-052AB1FCD30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45BD12-1F24-4EA6-A1A7-C62AEC8FBDA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1459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AA7445-FF9E-4696-BDE7-D9CA5049201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D47A34-E19E-4D4E-96E5-907A905BC39E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F5C604-1D58-41FE-B9C7-C49E1BC77BB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B3C173-860A-419C-9445-DEEEC8D16CF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ROP=49.5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Tq=10167.8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SS%=6.32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3073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9BABBE-F998-43F5-AEA8-E95E4678643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BD740C-FCFE-4CEB-A17A-966C6BC22BA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E99C5-F8B9-4120-94CC-4B451EFB4AD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FE7AFC-FE4A-4734-940B-655212A1CD7C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163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B00BB2-A105-468F-8E7B-55B15934BB2C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D8AA2-D69C-4735-B9CB-3A671CC960C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6764F0-4666-4E84-BFF9-DB65CECC4412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696A04-356F-4BC0-AEE4-083CAEAA87D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1351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6,000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Carbonate (10-15 ksi) - Carthage Marble; WOB: 28K lb; RPM: 65(R) + 80(M)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E5D62A-568C-40CF-A8B7-A8D2A33CDC4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CBD52D-7037-4EA7-AE2E-9AB9F1EA36E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610DFA-9D61-487E-B888-CEFAB6EDC38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F5A5A8-B0C4-46BB-A308-BC46D8A4EC01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CR=99.03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ROP=53.7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Tq=9430.3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SS%=75.52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80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CFBD-27A1-4885-8EC5-24D52DE69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B75BB0-725F-4C8F-9573-82B8B1D38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0CDDF-1B5E-4924-A2F1-7CF8A85BC6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B505C-5265-404B-9324-EA5CDF0F142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7448C-CA75-4197-8D00-F26DB7CDA9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96BD5-D897-4387-B6FA-F5CA1EDE27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09B3A-A7D3-4525-821F-7D8DD8ED0CB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4A908-4A50-4712-B327-CA88712CA04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5034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182AF-55C6-4E5F-A3BD-DAA45DC61265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84F371-6A55-4E36-8272-E73E86E597E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6E9721-8A69-4210-9F28-5B0155896F1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677D0B-9C87-437C-9870-4C0402659AD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494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3031F7-59DA-43F4-8B2B-865AB8FB690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C6A526-2E14-42E8-9DEE-90C2D793B5C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8C83B-DCC9-4C21-A942-DFC278ED95E6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3F96BC-10F7-48B1-8636-298BEFDAA20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001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25207B-D473-4024-8B9D-A18719FA2DB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9EE746-F37A-4779-8074-9C211C5AD48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962C9F-07CD-49CF-B313-ED5BAD4EF33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BAFC-80E8-4932-B242-E1401FEC2CA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CR=98.98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ROP=72.7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Tq=19139.6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SS%=65.73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543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Lateral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Axial Acceleration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B7EE62-1306-4826-9671-E256B0B3EF2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36B4FE-A5FC-4787-87A9-DA21818571E4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0000FF"/>
              </a:clrFrom>
              <a:clrTo>
                <a:srgbClr val="00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537437-ED77-4815-B00C-610D0D4962CB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BEA13F-28C0-45A3-A9AD-B10F9580CED0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557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Bit Torque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Cutter Normal Force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E9E6F5-C6F0-42DB-A92F-959B415B157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D3111-8C39-4776-A8A8-91516BF8775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331461-26BF-4EF0-BA67-A3328E12EBC7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0D3D7A-B427-4A6F-913C-507202064738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038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t_2_BG2">
            <a:extLst>
              <a:ext uri="{FF2B5EF4-FFF2-40B4-BE49-F238E27FC236}">
                <a16:creationId xmlns:a16="http://schemas.microsoft.com/office/drawing/2014/main" id="{06DF6787-6000-4425-AE34-7BE832CD4471}"/>
              </a:ext>
            </a:extLst>
          </p:cNvPr>
          <p:cNvSpPr/>
          <p:nvPr/>
        </p:nvSpPr>
        <p:spPr>
          <a:xfrm>
            <a:off x="7964424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Bit_2_BG1">
            <a:extLst>
              <a:ext uri="{FF2B5EF4-FFF2-40B4-BE49-F238E27FC236}">
                <a16:creationId xmlns:a16="http://schemas.microsoft.com/office/drawing/2014/main" id="{4B27C7EB-C1BB-4BF5-BA2B-DFF4F9937648}"/>
              </a:ext>
            </a:extLst>
          </p:cNvPr>
          <p:cNvSpPr/>
          <p:nvPr/>
        </p:nvSpPr>
        <p:spPr>
          <a:xfrm>
            <a:off x="914400" y="4846320"/>
            <a:ext cx="5751576" cy="265176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it_1_BG2">
            <a:extLst>
              <a:ext uri="{FF2B5EF4-FFF2-40B4-BE49-F238E27FC236}">
                <a16:creationId xmlns:a16="http://schemas.microsoft.com/office/drawing/2014/main" id="{F05C2363-849F-462A-B57C-DCAEBD34F984}"/>
              </a:ext>
            </a:extLst>
          </p:cNvPr>
          <p:cNvSpPr/>
          <p:nvPr/>
        </p:nvSpPr>
        <p:spPr>
          <a:xfrm>
            <a:off x="7964424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Bit_1_BG1">
            <a:extLst>
              <a:ext uri="{FF2B5EF4-FFF2-40B4-BE49-F238E27FC236}">
                <a16:creationId xmlns:a16="http://schemas.microsoft.com/office/drawing/2014/main" id="{DCA487CB-A7A4-4D2E-A1F5-15664DEA6B22}"/>
              </a:ext>
            </a:extLst>
          </p:cNvPr>
          <p:cNvSpPr/>
          <p:nvPr/>
        </p:nvSpPr>
        <p:spPr>
          <a:xfrm>
            <a:off x="914400" y="1554480"/>
            <a:ext cx="5751576" cy="2651760"/>
          </a:xfrm>
          <a:prstGeom prst="rect">
            <a:avLst/>
          </a:prstGeom>
          <a:solidFill>
            <a:srgbClr val="FC422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13CD-DD10-4AFA-894B-51796259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3" name="SlideHeader">
            <a:extLst>
              <a:ext uri="{FF2B5EF4-FFF2-40B4-BE49-F238E27FC236}">
                <a16:creationId xmlns:a16="http://schemas.microsoft.com/office/drawing/2014/main" id="{3BAAEDF1-EAE3-4C50-AAFA-EFF4E98CB3B0}"/>
              </a:ext>
            </a:extLst>
          </p:cNvPr>
          <p:cNvSpPr/>
          <p:nvPr/>
        </p:nvSpPr>
        <p:spPr>
          <a:xfrm>
            <a:off x="1252728" y="36576"/>
            <a:ext cx="13258800" cy="6766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3400" b="1">
                <a:solidFill>
                  <a:srgbClr val="FFFFFF"/>
                </a:solidFill>
                <a:latin typeface="Arial Narrow" panose="020B0606020202030204" pitchFamily="34" charset="0"/>
              </a:rPr>
              <a:t>Dynamic Results</a:t>
            </a:r>
            <a:endParaRPr lang="zh-CN" altLang="en-US" sz="34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R">
            <a:extLst>
              <a:ext uri="{FF2B5EF4-FFF2-40B4-BE49-F238E27FC236}">
                <a16:creationId xmlns:a16="http://schemas.microsoft.com/office/drawing/2014/main" id="{846A9F3D-71F9-42C3-939E-5B69F27D3792}"/>
              </a:ext>
            </a:extLst>
          </p:cNvPr>
          <p:cNvSpPr/>
          <p:nvPr/>
        </p:nvSpPr>
        <p:spPr>
          <a:xfrm>
            <a:off x="164592" y="1179576"/>
            <a:ext cx="2176272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CR: Convergence Ratio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TitleTop">
            <a:extLst>
              <a:ext uri="{FF2B5EF4-FFF2-40B4-BE49-F238E27FC236}">
                <a16:creationId xmlns:a16="http://schemas.microsoft.com/office/drawing/2014/main" id="{C9D7B6EC-6A9D-4090-8A61-D3D62072B998}"/>
              </a:ext>
            </a:extLst>
          </p:cNvPr>
          <p:cNvSpPr/>
          <p:nvPr/>
        </p:nvSpPr>
        <p:spPr>
          <a:xfrm>
            <a:off x="1527048" y="210312"/>
            <a:ext cx="11576304" cy="32004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FFFFFF"/>
                </a:solidFill>
                <a:latin typeface="Arial Narrow" panose="020B0606020202030204" pitchFamily="34" charset="0"/>
              </a:rPr>
              <a:t>Well: 7,300 ft @ 0.0?inc; BHA: StraightHole Motor</a:t>
            </a:r>
            <a:endParaRPr lang="zh-CN" altLang="en-US" sz="16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SlideTitleBot">
            <a:extLst>
              <a:ext uri="{FF2B5EF4-FFF2-40B4-BE49-F238E27FC236}">
                <a16:creationId xmlns:a16="http://schemas.microsoft.com/office/drawing/2014/main" id="{08D1168E-C01E-4C77-8FF1-4275F3346735}"/>
              </a:ext>
            </a:extLst>
          </p:cNvPr>
          <p:cNvSpPr/>
          <p:nvPr/>
        </p:nvSpPr>
        <p:spPr>
          <a:xfrm>
            <a:off x="1527048" y="795528"/>
            <a:ext cx="11576304" cy="320040"/>
          </a:xfrm>
          <a:prstGeom prst="rect">
            <a:avLst/>
          </a:prstGeom>
          <a:solidFill>
            <a:srgbClr val="FFFFCC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zh-CN" sz="1600" b="1">
                <a:solidFill>
                  <a:srgbClr val="000000"/>
                </a:solidFill>
                <a:latin typeface="Arial Narrow" panose="020B0606020202030204" pitchFamily="34" charset="0"/>
              </a:rPr>
              <a:t>JB Limestone; WOB: 50K lb; RPM: 120(R) + 150(M)</a:t>
            </a:r>
            <a:endParaRPr lang="zh-CN" altLang="en-US" sz="16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MultiBit_version" hidden="1">
            <a:extLst>
              <a:ext uri="{FF2B5EF4-FFF2-40B4-BE49-F238E27FC236}">
                <a16:creationId xmlns:a16="http://schemas.microsoft.com/office/drawing/2014/main" id="{D95C8CA1-4484-4522-A011-A52C06064BAE}"/>
              </a:ext>
            </a:extLst>
          </p:cNvPr>
          <p:cNvSpPr/>
          <p:nvPr/>
        </p:nvSpPr>
        <p:spPr>
          <a:xfrm>
            <a:off x="4718304" y="36576"/>
            <a:ext cx="5184648" cy="21945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Arial Narrow" panose="020B0606020202030204" pitchFamily="34" charset="0"/>
              </a:rPr>
              <a:t>Created Using Multi-Bit Compare RevE &amp; Template: SAM_temp_2021-07-28_14.52.48.pptx</a:t>
            </a:r>
            <a:endParaRPr lang="zh-CN" altLang="en-US" sz="12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ImgGroupHeader1">
            <a:extLst>
              <a:ext uri="{FF2B5EF4-FFF2-40B4-BE49-F238E27FC236}">
                <a16:creationId xmlns:a16="http://schemas.microsoft.com/office/drawing/2014/main" id="{48193B68-D0BA-4AC3-A816-34008806CE43}"/>
              </a:ext>
            </a:extLst>
          </p:cNvPr>
          <p:cNvSpPr/>
          <p:nvPr/>
        </p:nvSpPr>
        <p:spPr>
          <a:xfrm>
            <a:off x="242316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RPM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ImgGroupHeader2">
            <a:extLst>
              <a:ext uri="{FF2B5EF4-FFF2-40B4-BE49-F238E27FC236}">
                <a16:creationId xmlns:a16="http://schemas.microsoft.com/office/drawing/2014/main" id="{DC2DFE55-8F82-4D1D-9688-299008CC50E3}"/>
              </a:ext>
            </a:extLst>
          </p:cNvPr>
          <p:cNvSpPr/>
          <p:nvPr/>
        </p:nvSpPr>
        <p:spPr>
          <a:xfrm>
            <a:off x="9464040" y="1152144"/>
            <a:ext cx="2743200" cy="365760"/>
          </a:xfrm>
          <a:prstGeom prst="rect">
            <a:avLst/>
          </a:prstGeom>
          <a:solidFill>
            <a:srgbClr val="003366"/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>
                <a:solidFill>
                  <a:srgbClr val="FFFFFF"/>
                </a:solidFill>
                <a:latin typeface="Arial Narrow" panose="020B0606020202030204" pitchFamily="34" charset="0"/>
              </a:rPr>
              <a:t>WOB</a:t>
            </a:r>
            <a:endParaRPr lang="zh-CN" altLang="en-US" sz="1800" b="1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5B4D21-3E92-46F4-999F-6ABE001A0080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4480"/>
            <a:ext cx="5751576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37C614-41C2-4761-A595-954928FBC89D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46320"/>
            <a:ext cx="5751576" cy="2651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1B41FD-7977-4362-8A49-27D3D7440E3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1554480"/>
            <a:ext cx="5751576" cy="2651760"/>
          </a:xfrm>
          <a:prstGeom prst="rect">
            <a:avLst/>
          </a:prstGeom>
        </p:spPr>
      </p:pic>
      <p:sp>
        <p:nvSpPr>
          <p:cNvPr id="10" name="Bit_1_Desc">
            <a:extLst>
              <a:ext uri="{FF2B5EF4-FFF2-40B4-BE49-F238E27FC236}">
                <a16:creationId xmlns:a16="http://schemas.microsoft.com/office/drawing/2014/main" id="{09DF72A9-AADF-40F7-ABAB-D8BC730921DD}"/>
              </a:ext>
            </a:extLst>
          </p:cNvPr>
          <p:cNvSpPr/>
          <p:nvPr/>
        </p:nvSpPr>
        <p:spPr>
          <a:xfrm>
            <a:off x="5870448" y="272491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F94432-8431-4B57-8E83-1A5F201616BF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4846320"/>
            <a:ext cx="5751576" cy="2651760"/>
          </a:xfrm>
          <a:prstGeom prst="rect">
            <a:avLst/>
          </a:prstGeom>
        </p:spPr>
      </p:pic>
      <p:sp>
        <p:nvSpPr>
          <p:cNvPr id="11" name="Bit_2_Desc">
            <a:extLst>
              <a:ext uri="{FF2B5EF4-FFF2-40B4-BE49-F238E27FC236}">
                <a16:creationId xmlns:a16="http://schemas.microsoft.com/office/drawing/2014/main" id="{2A91D461-0DA3-45BD-9363-B2970699A89D}"/>
              </a:ext>
            </a:extLst>
          </p:cNvPr>
          <p:cNvSpPr/>
          <p:nvPr/>
        </p:nvSpPr>
        <p:spPr>
          <a:xfrm>
            <a:off x="5870448" y="6016752"/>
            <a:ext cx="2898648" cy="310896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new_567_plural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CR=98.96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ROP=67.1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Tq=20198.4 (0.0%Δ)</a:t>
            </a:r>
          </a:p>
          <a:p>
            <a:pPr algn="ctr"/>
            <a:r>
              <a:rPr lang="en-US" altLang="zh-CN" sz="1400" b="1">
                <a:solidFill>
                  <a:srgbClr val="000000"/>
                </a:solidFill>
                <a:latin typeface="Arial Narrow" panose="020B0606020202030204" pitchFamily="34" charset="0"/>
              </a:rPr>
              <a:t>SS%=71.10</a:t>
            </a:r>
            <a:endParaRPr lang="zh-CN" altLang="en-US" sz="1400" b="1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070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0972-0048-4CD6-9AFB-019744298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ROP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E8F39-08C2-4315-8623-B5B6CE1C6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36E73-AB17-424A-B2F6-15F9EBF4A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3CC7A-CEEC-48E2-8715-28601F0E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49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54FF-3F2E-4DDB-8242-4FF51AB39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Torque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D8F2C-0871-474C-AFD7-8096D1F6C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6629-6D3E-4975-A853-886A2BC0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51371-48D6-4DCE-ABC2-AB28F8A8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907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5211-01A8-4B71-82B8-A1F3BA92B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Dynamic Stick-Slip Percentage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BDC99-28AF-4237-9D75-891460DB5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6ACF2-C235-42D8-B25C-04F6E2B9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8D74D-0D25-4FE7-8A34-E4C7F0F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6712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6760-3277-4E2A-8731-5C85783DE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CPU Simulation Times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70615-7070-4FAC-B221-05DD3FA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DCE4A-A893-4458-BD9A-5C9BC15D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481328"/>
            <a:ext cx="7223760" cy="563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CB2F3-B3A3-429A-9F7B-C31C0143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1481328"/>
            <a:ext cx="7223760" cy="5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38-7CC4-4F69-AE07-05E728DA4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37149-AD9F-4046-9DAF-07D63C3F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A74CE-4AD7-4283-8696-EF929DCE7B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C9678-DD89-4AFE-92D9-B3E1B491D3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D80E-F57D-45E5-9AB3-C0C9056974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8219A-BB9F-42AA-97CC-99A6FED155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9E0E2-F1EA-4AB9-BB0E-C901B07D15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983B4-6DE5-41CF-98EA-9F68F082DD9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470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77EFA-51E8-44CC-AB1C-F9D9B27248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AC019-59BD-4714-A2D3-F998126C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828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FD86-8800-4101-B67B-C6371CE4B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StrataBlade Changes Build Notes 2020.3.0 on Slide 2 1598771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80B0E-0A84-4D8B-AF44-CDA8D5B10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707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F98A-EF03-4706-A6FA-258B2C6B7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7E316-69DE-42A1-AC65-FF0751904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37707"/>
      </p:ext>
    </p:extLst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97280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E2A8-5A23-4471-A98D-17734AB3E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D06DB-48E0-46F9-9C96-62E8E175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1B63B-1843-4008-B49D-47B34E31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6A823-10E5-44B8-B802-A5D50664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99618"/>
      </p:ext>
    </p:extLst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C4CC-3F2C-4CCC-A74C-22E248AB3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Overview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771BA-62B7-4AE3-8573-C722A67E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7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2702-4905-436B-A44E-F4E2EF4C9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4E208-DE70-438D-A9D7-D19755BE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7D939-7C27-4962-A621-E740935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C06D6-1B3B-47D2-AE9E-74B009B7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175"/>
      </p:ext>
    </p:extLst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B334-B623-417C-B1C5-C62C05829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31567-CF5A-4462-9945-47F67CB6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B0BC0-A11B-42BC-89C1-E28FC05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BE74B-CC0B-4FD6-A6AA-47F3412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74421"/>
      </p:ext>
    </p:extLst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7315200" cy="5925312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822960"/>
            <a:ext cx="73152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4937760"/>
            <a:ext cx="11704320" cy="246888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FC2F-DBB0-41F1-9D8F-E89DAFAB6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7272E-48A1-4564-A381-C607A1F4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55685-52E0-4D4F-908F-37F6372C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6164"/>
      </p:ext>
    </p:extLst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A0A7-4487-4786-AFC3-A82CA19DD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99DC-C422-4F6F-B25A-79931BEEB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EA9C2-E241-423A-A173-30D75C51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3713"/>
      </p:ext>
    </p:extLst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51D-4C0C-4BDD-9F0C-CA674ABB6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F4905-F5D9-459A-A113-E0B59B971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4A72-E8EB-4300-ABA4-7491BB4F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31145"/>
      </p:ext>
    </p:extLst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F731-FC7B-4FDE-8B12-E462DD464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57BFB-085A-43ED-8198-C3B0A27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41E21-9069-48DF-87AF-87CD7312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84462"/>
      </p:ext>
    </p:extLst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BDE0-7DE8-4A50-B440-11C1BA597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1B886-C98E-4D90-BAA9-2A4EDBE16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DDDC0-EDA9-48EB-BF6A-8239A88F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1794"/>
      </p:ext>
    </p:extLst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F544-7C22-4A72-84B7-B1EB7DBFE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F08B-4782-4132-9096-F3DFC2CBF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AA849-7520-4FC0-9038-F17D396E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73715"/>
      </p:ext>
    </p:extLst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25E2A-013A-48A3-BAF8-B10C5C88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7DFA32-9E85-4509-BB07-A0ACA9E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PDC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629DA-BE08-44B5-9FD4-9D63AA0EB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47597"/>
      </p:ext>
    </p:extLst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10EB-5B85-4E50-98E2-937462AE7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2339-9A36-4A73-A306-87887FDD3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60FA0-95EB-4964-BFDC-C4F18E8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9453"/>
      </p:ext>
    </p:extLst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7883-AFCF-4F09-A09F-851BF12CB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Design Tool Functionality Checks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50EF7-15F6-4265-A069-450074231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80000" y="1440000"/>
          <a:ext cx="11520000" cy="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t>Tool/Program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I-Design (idd) /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I-Design (idd) / Modify Cutter/Position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Static (ids) / Normal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Static (ids) / Multi-Core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Dynamic (id3) / Normal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Dynamic (id3) / Multi-Core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Autoforce (ida) / Force Balance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IDEAS3 Utility (id3u)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IDEAS Analysis Request (iAR) / Create Projects (ideasbuild20210702)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Bit Design Toolbox / IAR Project Renamer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Bit Design Toolbox / Rollback IDEAS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IDM / Create/Run Projectgroup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Multi-Bit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1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E87B-9752-4A24-84B8-7C52CC02A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19FB0-78B3-4967-A150-D818391BA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D9F2F-0D1A-442D-B340-A2C335B6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7302-CEA1-4884-A50C-370F42A0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70497"/>
      </p:ext>
    </p:extLst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1AC7-01E7-4971-8D07-A692D7488A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78F7-57E3-4E38-8602-4A2FF884A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5709F-186B-4008-87E5-A03DCF0E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EDD61-EA18-4537-AE3B-79E84B03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D85B6-83FB-4F18-A8A2-ED36FBB6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0962"/>
      </p:ext>
    </p:extLst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64FA-D4ED-4DE3-9C36-46BEEE84F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959A5-7FDB-4E69-8F6D-D6D11BA00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25D6C-509F-4991-AAA1-38F6D7C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0141"/>
      </p:ext>
    </p:extLst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05CE-3DA1-4627-9F47-E571E529D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4E58F-4D01-43A8-B02F-7A83909C4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D711-B920-4B69-AF4C-65986A6C64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04E41-174A-462F-8A9C-4392F00EEC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1F98E-5FC7-452E-AA62-A6A6624745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F3904-D116-4D7A-9007-3F8ACD3BF52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75FE-52CF-4FE6-B46C-71F7BFBCE32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85AF2-2C31-43FD-81C3-A5CB1EF159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4160"/>
      </p:ext>
    </p:extLst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7503-3383-4050-9B7C-D506B69A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5A50-341A-4925-9192-78377CEC9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60AE8-0C76-43D4-9832-8025E7636B7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AB2BC-816E-478A-9309-4A182470076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B5333-C0F8-4BCA-A405-5A3B142282D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AAB5B-7C2A-4F74-874B-313435C7471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D5CAE-58B2-4816-BCE1-B01BC83182D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51384-6327-4844-8CCD-5BCE68811A1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0968"/>
      </p:ext>
    </p:extLst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E476-E41E-4075-BDC6-AA113A26D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2AC28-85EA-4AF4-8210-CBACD8252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28259-F8FD-4773-B80D-F7B0380C1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ADBED-BF79-4942-A0C1-8F10483791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72D97-1390-478D-9FBE-68AA360326C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93BE4-10BF-42D7-992B-AF5CDF345F7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9966B-19FB-4905-A454-58D9B11F3C9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C6B41-D225-4DEF-AAE0-CDA7E3F9438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5644"/>
      </p:ext>
    </p:extLst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1B5-5602-48F9-B41C-0F5B0585C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81562-F561-44AC-8B7B-7D1DD5409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3C77-85D6-43D8-B54E-6695885FB7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BD885-0AF7-432B-BCF0-638A5A6705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D7F3B-9D62-4BD2-A9A8-DD330DB1ED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7C00D-B329-4F43-8A91-BC6032DA20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42ABA-3F41-4753-A296-A1D7BD027C8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D7D33-950D-470E-BD22-3E60058E7B9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76242"/>
      </p:ext>
    </p:extLst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37CB-A500-4204-AE4C-9CCC8F4A0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C4952-C7EF-48B4-B4E8-E37FB4C84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86661-0FD7-4F39-8403-495C2D4572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CFBAA-6599-4643-9423-FA2124F2FC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93357-3397-45DA-88CB-7BE71D4BD3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13B5A-2F49-4190-ADE9-5291F36D3F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0C386-80FF-49C5-B949-829F948B4D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26A11-3976-4771-86D5-CDEF5E68E37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1112"/>
      </p:ext>
    </p:extLst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FEBD-B4A0-4CD5-9141-3991A0ADF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5E206-8E4B-42D9-BE41-B2C1A36AA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6437C-227D-4223-B29E-AF46935EE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0B796-4293-4801-BB4C-3EDD0121F4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1C5E8-4645-459F-84CB-C4BED7EB68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D6549-04C8-4299-8EAA-F6A94EF455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E95C4-6EFF-428D-8456-F73FBA52BA6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E49EF-8226-4711-B0FA-D635AF34EC1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4305"/>
      </p:ext>
    </p:extLst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Profile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10533888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Back Rake/Side Rake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822960"/>
            <a:ext cx="5852160" cy="576072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22960"/>
            <a:ext cx="5852160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F91D-C872-40E3-9AA9-8D137B941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76F45-99F0-453E-8D60-977AB87E5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19D2-3B1B-43F5-9D66-DD1441D3E8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ECF68-DC98-4790-8B5C-8FB88B918DD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3282C-E713-44C5-A821-A62C6E1D66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86516-A137-4325-847B-F31B5991B1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AD77D-7981-4596-8DF2-F1A028BDB24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4A189A-2EC2-4AE7-B9ED-34C196CC670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3341"/>
      </p:ext>
    </p:extLst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4114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822960"/>
            <a:ext cx="5852160" cy="41148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52" y="4937760"/>
            <a:ext cx="1170432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Cutter Information</a:t>
            </a: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52" y="822960"/>
            <a:ext cx="58521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B8F1F4-41F5-40AE-A2A1-C019A1B6D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1B1E9-945C-45F3-93FD-9426574D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17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07E9-4DE2-494F-B0C9-35D0B15CD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A8A1F-6CA0-4DB5-B593-5D22F5566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0D1B7-B3B5-4B2E-A153-9542AEDBD2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1AEE8-B2F4-430A-84D5-78D29EB2F7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740D3-09AD-47B6-8105-7361196DD6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DAB7-EED0-4E4D-B155-8DCBD392456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1ACDE-B8EB-4480-8A0B-192114C9EB7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B7C91-B232-4E36-A0AA-A193AE919F7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7696"/>
      </p:ext>
    </p:extLst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Static Analysis Results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22960"/>
            <a:ext cx="4389120" cy="329184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800"/>
            <a:ext cx="4389120" cy="329184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822960"/>
            <a:ext cx="4389120" cy="32918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4114800"/>
            <a:ext cx="43891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97BF-3173-44A9-9BF1-40427797E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367EA-DD09-483D-823D-149EAEBB7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181F7-549B-45E9-AE38-2D07B6701F8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4BAE2-E949-4158-9B2C-ED8DD136BF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0B3FA-FC1D-4B17-B649-63F6AA9DBC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BC261-3595-42E2-BC7F-B53C502A450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F3336-9288-45EC-A233-EA66FA66E2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24876-24AA-4A0E-A89D-C32B123360A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CBE0-3E50-4604-BB67-E113BA8A0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63EBC-030A-4E8A-923C-36814783F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11BAD-8B89-4824-B46D-2E15763541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8E01B-EE32-49F5-8FED-234E31B13D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1F1D7-5975-4C49-87AD-204E860DEA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BA602-3727-449C-ADFB-E35D85D3A2A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9EB5D-BB70-405D-AE40-E6071AFF9B0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F111-BA77-425C-BC0D-943D01C099F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94D4-DB67-41B4-9D5A-FF9D6E391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F3A53-5435-498B-A8F6-CC437F596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A4163-D8AB-46A1-A9CF-7E88484BE5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EFC75-0FED-46F0-A097-C664950840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F2DD3-888E-49E8-B3B2-4D1F592ED6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7C534-8069-462C-B4AC-91D3BF1EBEF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445E4-DF27-40E0-B5DB-BD1AF9C548C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6B77C-E3A6-41F0-BFD6-DEA2B6352DD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9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D400-9863-487A-85C6-CB788DEC0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682C-4DEB-4B6A-96CB-A4512777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B7D-F591-4550-93CA-7F62B1A3A1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8A966-D19E-4700-806B-07007814EB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EF5DB-3A37-4B6B-8F38-520B517B9A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1B1D5-8501-4B2E-84B2-BD7460852D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E1C9-70AA-41C5-BB31-DEE74523711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DFCFC-908F-4DC2-8B0F-96A0EDD3BFB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3631-2632-45EB-8CF0-455C5B4E7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40D89-58DC-4092-A3EC-4B88F728E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98DA0-97B2-4B0C-B20A-AC226A5A65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BDA28-19F4-40D2-80FB-3A3601BD7E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14991-D8D1-456C-BF5A-F53560E97C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0DFFC-FDE3-4B1E-AD49-97E1C4CFB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A8277-E9AB-476D-9222-C952DCBB04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4DD98-D44F-4022-901E-0D3FF652E21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8C7-6E8F-43A4-8FF1-D3A179B44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73050-6BD7-4E15-A2B3-710ED38EC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8669E-2C4A-4458-A4A1-F41680FD40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19C37-B2A8-4037-9FD2-E8E9DC9265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06731-C413-4A16-AE74-23198DA989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0511-A6F4-40DE-B107-83AD7291252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835FC-50D6-4759-A857-42F8C809F93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781DF-35D5-44F8-8606-31A9DC981A5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0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F6DE-FE88-410F-BAE6-FD4BC71B8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61690-34BE-425B-9265-24036602F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89299-33F4-4933-8C48-3EAEA06B566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C047E-6D62-49BF-AFF6-0FBCCDA314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ED4E6-B0BB-4F85-AAF9-6C27E565D5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8415C-4A02-47ED-931B-E923BB85A2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B8EB4-C808-4ED9-92B3-961230C38C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1234E-851B-4D08-9D1E-1500E7F895F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2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7047-A631-425D-9313-66672C3D3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F1831-1E38-47B2-B109-3F0F9066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5220B-6C6F-439F-92BF-A9C01B2523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C2A73-8411-49F0-8EE2-CC0A33313D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D782B-99E3-49E0-B613-70C3AAD7C3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D7297-CDE1-4BE5-9C61-DA898C00F9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94F63-D995-4725-A9B1-CADE5F7A290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80278-49DD-4C88-A9F9-A1F2359BB99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8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F023-1C53-4DF2-A6E2-0E66B7053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E39D9-05E6-419A-8F20-B57BF6D8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F493-2B3E-428B-B647-A6DF8A01B2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01432-437B-4C21-B93A-F471981D3B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F186A-15FC-4BD4-81FB-479C025024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45D09-0B7B-40DD-8E2D-0791A452C49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8BD5D-54BD-4281-B83D-8B34240EA13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E0255-17B2-40E4-B06D-7314DD76DF5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1C3C3-5D45-49A5-930B-B1849AA29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A11DE-F665-41A8-BF2F-069D1FED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AxeBlade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CBBA3-597E-4F48-8A59-45BCB80A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38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2456-3F4B-4C6B-81FF-130557F93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CF305-9542-4B4E-B8C2-917919208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F64C0-A3E0-4391-A677-205F6B6C8A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822960"/>
            <a:ext cx="4014216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3119A-0ED4-4F84-84D7-210A78BB76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4123944"/>
            <a:ext cx="4014216" cy="325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D36D4-8285-4EB1-95C8-3ABF13FBFD4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822960"/>
            <a:ext cx="4014216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725AC-A45C-4175-80D2-5C19F32DEF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4123944"/>
            <a:ext cx="4014216" cy="325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13F1-D6E4-4B0C-B459-35D6CA4F27B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1744" y="822960"/>
            <a:ext cx="4014216" cy="3255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246FE-2388-473F-A4E3-5913830DF23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44" y="4123944"/>
            <a:ext cx="4014216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30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4CD2-8863-4F4B-BFB8-ACCCC45A73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C9E4E-2647-4D93-AC3E-05F3D5FD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3E012-E929-4AAF-AB30-6C3C1AC3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5E422-916A-43AD-ADFE-B2DEFD69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D08E-D7C4-4A34-895F-110660E7C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84DBF-B9FC-43C4-9C12-FBB06140E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E1D76-8278-4283-9986-97E34710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8F71F-441D-47BF-9CC3-762B61AC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ED1-BC4C-4FC7-BAB5-1BEF8DDA7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ROP/Torque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2721C-B49D-45D0-9EE6-896A3C89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87A3E-D9A6-4D19-8E11-A5086EC3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52297-0ABF-46A0-AC80-9F2BC630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7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BA0D-E97F-4447-A599-1F90D0782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3588A-B7BF-46A4-8B83-55086F639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C63D4-2733-4BB4-8CA1-ADDCF9D7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7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BDBA-7311-4197-AC46-98311DD59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5BFA2-7DA9-4D93-BC49-537174D48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65B1-8825-427F-ABBB-12941105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2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399-E2BB-4DD2-BE49-77F5A66BE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CF3DE-85CE-46DC-A03E-8BD3AFFE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3D39-E8E7-4CF2-9208-06C586BC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6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D442-CEA9-4215-8844-F513972CF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D7B2-878E-46AE-AC57-1D2877AFB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59FEE-D35C-479A-BB04-9CB0595D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9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A7EE-065D-42FF-BADA-797DFC4C9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66607-F3C9-4B6F-82D4-994299FFA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E4180-F16D-429C-891E-3BA57E4B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4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B232-24AE-4280-BF98-BEEC230787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Normalized Imbalance Force Ratio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8BAB6-4007-4C68-8881-0F4694D00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D8E68-935E-439C-9128-B22B6F6C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2BA6-7D58-4F01-9377-7D6B951E7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7C8E3-1B7E-4224-AD00-CDACAF63A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30726-75A7-428E-AF52-F1C89A2C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69C260-4FCF-4CD8-BF65-7A8324627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D6A68-0FC5-43C3-8727-8DFD2CF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StingBlade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1A8BB-BFD7-455F-A98D-EE875B659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59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2AFF-896A-42A3-835B-8233A060F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1CB63-849D-45B6-B980-E51220A59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8ADAA-0029-48FE-A86C-C2365C5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70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9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02D3-F811-413A-BF05-FE095E7ED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CD5ED-4361-442C-B027-CC17D5ABA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7E6C-F027-49DB-BE7E-C9619D25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61473-4BD7-48B7-9FA6-7A8F6081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02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C302-8651-4155-837B-3EA039BC9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E7808-5F1B-4135-9105-3A58FB150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D11B1-B353-49B5-AF2A-8088467A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BD9CA-6C15-4DFF-AEBC-077DE314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491A4-2297-4731-BEC8-50C79954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14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E59D-8666-4838-985F-050AC70B0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C1874-5FE5-4B14-889C-EA3CD2FFB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967A4-A328-4B47-8A22-02E753FF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8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A677-121F-415E-AC1D-085205139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F9A2E-3A68-426A-BF40-0DCE2FB43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6D2C8-BF55-4B0F-89B6-8BBD7B078D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24550-9954-4777-8B8A-917F64E445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0EAA1-84B8-468A-B64E-E890607A5AA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663BC-B50C-4811-9C81-B73DF7D584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9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2C43-9C75-4DED-96B1-9B19972FB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DFDD-65F8-466D-BDFD-6576C7E1E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BA01C-5D96-4284-A10F-869BA07838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64850-BCB0-45E4-B87B-4A4CA5AA88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2D29D-9332-4140-A9ED-5DB0B2F91E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35AC5-7E91-4CB2-9FC2-B1619E5008C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9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03EF-D661-44F4-AB88-AE4995AE2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94863-FFC9-46CD-9BFC-F3A0D4596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8F0B0-A541-4CA8-9D63-D69B237AB2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F3E1D-DD85-4E54-AD07-8ECDE3820D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C2563-2118-4F80-8F6C-6A13EB78C61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2BC62-0FB7-4A3F-A299-7657749ACE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3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A507-EE93-4681-A9C6-D88A2F763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493A0-29CE-4293-81D5-9FB561AF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A9AAF-18FC-4349-8228-DD6CB9A815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5239E-443B-44AD-A8E2-1670A7A968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93ED4-7B83-4801-9CC7-BA1D97900C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AE81B-DDFD-4322-99B2-26441116704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0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B67F-3C67-49CF-90A8-05393012D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4647D-85DB-4324-91E6-59A658F79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2E43-4126-40FB-98C8-897DEC5678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2DC2E-1326-4590-9247-9FDB4D926B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15042-2B7B-4E4D-9420-9BE54CDB30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B0B92-A313-4666-9410-C58C4168748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37A7-00C3-47CD-9C5A-9C7836456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9B8C4-8D3F-4FEF-B3CE-788C1232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E0B5E-F218-4C0A-A127-C4B4BAA1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4462E-95E1-44F4-A18D-F3E518E5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8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D703-A037-48F5-9607-A92C4A206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A27C2-08BB-4199-844C-CB29BAF19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58F55-E448-41F5-B1DE-11E6DDC729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0C22C-95BA-4019-9CEC-90D86671A2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7AA05-1615-49C8-954F-8227A501FC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5D906-3295-4BDD-B092-34C7FAA72A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0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2323-1D33-4B98-9D5B-0923A5C11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81102-34B6-4E82-B0C0-7E48017A8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2C304-204D-4D27-AC59-86F3492F72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83B9-9A5B-43B7-AD77-AF3140EE01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BB12B-0696-4791-B913-9B2CD3CA30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B43A8-2638-4D32-9E1C-84E4D2752E1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53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DA08-6806-465B-B708-825C0DD2D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4E9E7-B0D4-4851-883E-288C16D90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6E703-246F-4891-912F-A4022B682EE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ABA23-8E7D-4AE1-9732-89501D3803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A3564-B09C-4C86-BE7F-0E6FD0972F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4EE11-6944-427B-A134-3737D4894F3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44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DE3-57E3-4061-91E6-56CF358C2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FF28F-78CC-4504-87C7-EAEBBA30A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B0544-002C-4778-96EF-6BD8C9F084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D8498-C9F8-488C-9A9C-A52AC74FDC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3BA1-CD39-4CDE-91B6-4EB38127E4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50736-F8D2-4D6F-A625-51E1EAFC8CC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7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63B7-33E3-4586-A8AF-C25387B85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8B6B2-E88F-4A77-A925-A1A8A603B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AF058-E373-4CA9-A72E-9B23D9AAD9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7ED12-E38F-4E14-A8D7-E59AD750B8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333BD-ACF9-4036-87AA-5626A4FC90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F5165-2FA8-4AF9-9330-DC788590B3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4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ACFD-C9A9-42DB-9773-CCD61B8AD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E919E-6076-4474-8583-7AFF0CAB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32DEB-2BE8-407E-85A6-FEB10685BF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1E317-40C1-42F6-92E1-7B5F8153EF0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3879D-BB62-46DB-AB28-21A643BB72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75825-D598-47B4-AB03-BDDB8F8FE09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75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57AF-EB26-4570-A382-37290B961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BA739-DE7A-4D07-B29E-6F93B9C22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69-10C2-4C4F-B0AC-59C22C72EE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7EC62-9364-4EF7-B766-2C27DD2415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7572D-873F-46E5-B11A-38CE7316F94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8D3AF-1F44-4110-83F8-4835489A0BB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31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387D-2927-4331-944A-32B5AEC95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ROP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84BFD-DE81-42F6-A6C4-787DA2C6A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B91A9-FF9E-4EDA-8E7C-FF7019BC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2E068-9FE3-4F5F-9273-96577283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6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21BC-E635-4F14-BE0F-E67AAC3AE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Torque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C03DF-EE95-49EE-A8FD-A7FC0A2D4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51155-B550-4AB6-A2A9-6EE352BC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450592"/>
            <a:ext cx="7178040" cy="345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6F1468-FEF5-42D5-97B6-00745B12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76" y="2450592"/>
            <a:ext cx="7178040" cy="3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26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94E9-066A-43E0-AD6E-3DCD15312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Bit Advance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DF85B-AF59-4485-92D5-3D9929C3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51895-0E53-41CB-9E12-F89F99F0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7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85AC-B221-424B-A1F9-3F48EFAE3C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AEC4E-CBA7-4FFB-B156-BF6C38AE8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578A9-039F-495A-8AF0-8CE62F89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DDD4E-650A-480A-B0F0-A9A9689C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F322E-4043-4896-A0B2-AC939D4A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59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3AFA-B46C-4C54-AC45-3971D5C70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Total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41E49-5F36-482E-8E3D-114B55A6D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44ED-02B0-4DCC-A894-692E9483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64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178-F78E-4B6E-8297-88134E010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Beta Angle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C1DE3-16D9-4F73-9D43-D91490A6B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55B8A-A35A-43F5-A150-A735B2DB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28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1927-02E2-4940-89B5-3866CEB2A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Circumferential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0FBC4-EC69-438A-9DF8-C4E86432D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78FB0-CE3D-4A86-83F7-E32758DB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41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23E-2220-4ADB-8BAB-09304F5F7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Radial Imbalance Force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DD969-8993-4D39-BF61-D0185085B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F3146-079B-4CFA-9188-17C6866A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2801600" cy="61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53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858071-0DDE-4233-AC8E-6987D92BAC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3FC55-24DB-4A3C-B4FE-5027883C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'EverythingBlade' Static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672D4-1859-4235-87ED-DD22F2C02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429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9F31-D4DE-47C4-8D3E-12FA9168C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Profile Comparison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9DF5A-D33F-413B-98A9-A70EF6A6C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8610-AB94-4708-8019-BABB096A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822960"/>
            <a:ext cx="8549640" cy="69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C641-0E3A-44C3-9E5C-78F81BD20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Back Rake/Side Rake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A33E7-9700-4F37-BC85-A34BA9F1E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1F4-0970-4F5C-BA4E-E2340867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307592"/>
            <a:ext cx="7086600" cy="57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97910-5E63-402B-9FA6-3521E09C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52" y="1307592"/>
            <a:ext cx="7086600" cy="5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174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9443-EB7E-4827-A62A-B0642BCE0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2D309-3F8D-4901-8E74-BDDCF9CC9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8C227-B835-4BE1-9D0E-0EF7D03A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2" y="832104"/>
            <a:ext cx="5477256" cy="4428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A5597-678B-406F-A289-290CB9F6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32" y="832104"/>
            <a:ext cx="5477256" cy="445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CCD4A-D6A3-4905-BD3B-277A89CE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17" y="5312664"/>
            <a:ext cx="12674567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1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2174-6E10-44DB-9A9F-AE84B599B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Cutter Information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3EE40-A71E-4FF3-843E-F793F01C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077DD-0238-4D9A-A8C5-497808E6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21" y="868680"/>
            <a:ext cx="610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28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34CD-BEF0-4E89-A6E5-F2186D766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Static Analysis Results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FA2C4-6ED4-4073-AE77-DE0238C6E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4AF70-8F6B-4D8B-B889-9B16C50BE95A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A4CC6-63C5-4755-96F1-E0E78DECD6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813816"/>
            <a:ext cx="4297680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65AB6-F68E-4CBC-8288-8F8611DB2C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32" y="4352544"/>
            <a:ext cx="4297680" cy="349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18F31-89C7-49D0-B7D6-FB1067A875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6" y="813816"/>
            <a:ext cx="4297680" cy="349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A73F0-BE1A-463E-B766-455E4928E2D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6" y="4352544"/>
            <a:ext cx="4297680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8854"/>
      </p:ext>
    </p:extLst>
  </p:cSld>
  <p:clrMapOvr>
    <a:masterClrMapping/>
  </p:clrMapOvr>
</p:sld>
</file>

<file path=ppt/theme/theme1.xml><?xml version="1.0" encoding="utf-8"?>
<a:theme xmlns:a="http://schemas.openxmlformats.org/drawingml/2006/main" name="CP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C" id="{AB52B734-F38B-411A-9FFA-021138EFCD3A}" vid="{B8A42AFA-ED5D-4915-A1DA-ECACD99229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BB5DEC85244DA19EFD7530A288A9" ma:contentTypeVersion="4" ma:contentTypeDescription="Create a new document." ma:contentTypeScope="" ma:versionID="be4c51055d25c4c595e335db2a76dc93">
  <xsd:schema xmlns:xsd="http://www.w3.org/2001/XMLSchema" xmlns:xs="http://www.w3.org/2001/XMLSchema" xmlns:p="http://schemas.microsoft.com/office/2006/metadata/properties" xmlns:ns2="d84a2dcf-a302-47d3-99b7-1c6b757b82c8" xmlns:ns3="d057cb39-e138-4cf6-a969-578091f2047e" targetNamespace="http://schemas.microsoft.com/office/2006/metadata/properties" ma:root="true" ma:fieldsID="b10adb79ec608b36f3c7fbf8a4d16c17" ns2:_="" ns3:_="">
    <xsd:import namespace="d84a2dcf-a302-47d3-99b7-1c6b757b82c8"/>
    <xsd:import namespace="d057cb39-e138-4cf6-a969-578091f204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a2dcf-a302-47d3-99b7-1c6b757b82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7cb39-e138-4cf6-a969-578091f204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0828B5-9589-44AF-847A-219C5362B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a2dcf-a302-47d3-99b7-1c6b757b82c8"/>
    <ds:schemaRef ds:uri="d057cb39-e138-4cf6-a969-578091f204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926364-9164-4035-8670-339DB46A46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CDEE17-A554-45E4-AB16-096C388F7D39}">
  <ds:schemaRefs>
    <ds:schemaRef ds:uri="http://schemas.microsoft.com/office/2006/metadata/properties"/>
    <ds:schemaRef ds:uri="http://purl.org/dc/elements/1.1/"/>
    <ds:schemaRef ds:uri="d84a2dcf-a302-47d3-99b7-1c6b757b82c8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d057cb39-e138-4cf6-a969-578091f204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5391</Words>
  <Application>Microsoft Office PowerPoint</Application>
  <PresentationFormat>Custom</PresentationFormat>
  <Paragraphs>1247</Paragraphs>
  <Slides>282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282</vt:i4>
      </vt:variant>
    </vt:vector>
  </HeadingPairs>
  <TitlesOfParts>
    <vt:vector size="289" baseType="lpstr">
      <vt:lpstr>MS PGothic</vt:lpstr>
      <vt:lpstr>Univers LT Std 47 Cn Lt</vt:lpstr>
      <vt:lpstr>ヒラギノ角ゴ Pro W3</vt:lpstr>
      <vt:lpstr>Arial</vt:lpstr>
      <vt:lpstr>Arial Narrow</vt:lpstr>
      <vt:lpstr>Calibri</vt:lpstr>
      <vt:lpstr>CPC</vt:lpstr>
      <vt:lpstr>IDEAS Test Build Validation</vt:lpstr>
      <vt:lpstr>Important Build Notes</vt:lpstr>
      <vt:lpstr>Overview</vt:lpstr>
      <vt:lpstr>Design Tool Functionality Checks</vt:lpstr>
      <vt:lpstr>Static Analysis Results</vt:lpstr>
      <vt:lpstr>AxeBlade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PDC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StingBlade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'EverythingBlade'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StrataBlade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PX Static</vt:lpstr>
      <vt:lpstr>Profile Comparison</vt:lpstr>
      <vt:lpstr>Back Rake/Side Rake Information</vt:lpstr>
      <vt:lpstr>Cutter Information</vt:lpstr>
      <vt:lpstr>Cutter Information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Static Analysis Results</vt:lpstr>
      <vt:lpstr>ROP Comparison</vt:lpstr>
      <vt:lpstr>Torque Comparison</vt:lpstr>
      <vt:lpstr>ROP/Torque Comparison</vt:lpstr>
      <vt:lpstr>Bit Advance Comparison</vt:lpstr>
      <vt:lpstr>Total Imbalance Force Comparison</vt:lpstr>
      <vt:lpstr>Beta Angle Comparison</vt:lpstr>
      <vt:lpstr>Circumferential Imbalance Force Comparison</vt:lpstr>
      <vt:lpstr>Radial Imbalance Force Comparison</vt:lpstr>
      <vt:lpstr>Normalized Imbalance Force Ratio Comparison</vt:lpstr>
      <vt:lpstr>Autoforce Comparison</vt:lpstr>
      <vt:lpstr>Autoforce – PDC test</vt:lpstr>
      <vt:lpstr>Autoforce – PDC test</vt:lpstr>
      <vt:lpstr>Contact Analysis Comparison</vt:lpstr>
      <vt:lpstr>Contact Analysis</vt:lpstr>
      <vt:lpstr>Contact Analysis Inputs</vt:lpstr>
      <vt:lpstr>PowerPoint Presentation</vt:lpstr>
      <vt:lpstr>PowerPoint Presentation</vt:lpstr>
      <vt:lpstr>PowerPoint Presentation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Contact Analysis Comparison - Blade Top Contact</vt:lpstr>
      <vt:lpstr>Dynamic 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ROP</vt:lpstr>
      <vt:lpstr>Dynamic Torque</vt:lpstr>
      <vt:lpstr>Dynamic Stick-Slip Percentage</vt:lpstr>
      <vt:lpstr>CPU Simulation Times</vt:lpstr>
      <vt:lpstr>Conclusion</vt:lpstr>
      <vt:lpstr>StrataBlade Changes Build Notes 2020.3.0 on Slide 2 1598771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Barr</dc:creator>
  <cp:lastModifiedBy>Jincheng Wang</cp:lastModifiedBy>
  <cp:revision>117</cp:revision>
  <dcterms:modified xsi:type="dcterms:W3CDTF">2021-07-28T06:54:44Z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0x0101000E00BB5DEC85244DA19EFD7530A288A9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Ref">
    <vt:lpwstr>https://api.informationprotection.azure.com/api/41ff26dc-250f-4b13-8981-739be8610c21</vt:lpwstr>
  </property>
  <property fmtid="{D5CDD505-2E9C-101B-9397-08002B2CF9AE}" pid="6" name="MSIP_Label_585f1f62-8d2b-4457-869c-0a13c6549635_Owner">
    <vt:lpwstr>ABarr@slb.com</vt:lpwstr>
  </property>
  <property fmtid="{D5CDD505-2E9C-101B-9397-08002B2CF9AE}" pid="7" name="MSIP_Label_585f1f62-8d2b-4457-869c-0a13c6549635_SetDate">
    <vt:lpwstr>2018-05-24T11:14:25.3913238-05:00</vt:lpwstr>
  </property>
  <property fmtid="{D5CDD505-2E9C-101B-9397-08002B2CF9AE}" pid="8" name="MSIP_Label_585f1f62-8d2b-4457-869c-0a13c6549635_Name">
    <vt:lpwstr>Private</vt:lpwstr>
  </property>
  <property fmtid="{D5CDD505-2E9C-101B-9397-08002B2CF9AE}" pid="9" name="MSIP_Label_585f1f62-8d2b-4457-869c-0a13c6549635_Application">
    <vt:lpwstr>Microsoft Azure Information Protection</vt:lpwstr>
  </property>
  <property fmtid="{D5CDD505-2E9C-101B-9397-08002B2CF9AE}" pid="10" name="MSIP_Label_585f1f62-8d2b-4457-869c-0a13c6549635_Extended_MSFT_Method">
    <vt:lpwstr>Automatic</vt:lpwstr>
  </property>
  <property fmtid="{D5CDD505-2E9C-101B-9397-08002B2CF9AE}" pid="11" name="MSIP_Label_8bb759f6-5337-4dc5-b19b-e74b6da11f8f_Enabled">
    <vt:lpwstr>True</vt:lpwstr>
  </property>
  <property fmtid="{D5CDD505-2E9C-101B-9397-08002B2CF9AE}" pid="12" name="MSIP_Label_8bb759f6-5337-4dc5-b19b-e74b6da11f8f_SiteId">
    <vt:lpwstr>41ff26dc-250f-4b13-8981-739be8610c21</vt:lpwstr>
  </property>
  <property fmtid="{D5CDD505-2E9C-101B-9397-08002B2CF9AE}" pid="13" name="MSIP_Label_8bb759f6-5337-4dc5-b19b-e74b6da11f8f_Ref">
    <vt:lpwstr>https://api.informationprotection.azure.com/api/41ff26dc-250f-4b13-8981-739be8610c21</vt:lpwstr>
  </property>
  <property fmtid="{D5CDD505-2E9C-101B-9397-08002B2CF9AE}" pid="14" name="MSIP_Label_8bb759f6-5337-4dc5-b19b-e74b6da11f8f_Owner">
    <vt:lpwstr>ABarr@slb.com</vt:lpwstr>
  </property>
  <property fmtid="{D5CDD505-2E9C-101B-9397-08002B2CF9AE}" pid="15" name="MSIP_Label_8bb759f6-5337-4dc5-b19b-e74b6da11f8f_SetDate">
    <vt:lpwstr>2018-05-24T11:14:25.3923238-05:00</vt:lpwstr>
  </property>
  <property fmtid="{D5CDD505-2E9C-101B-9397-08002B2CF9AE}" pid="16" name="MSIP_Label_8bb759f6-5337-4dc5-b19b-e74b6da11f8f_Name">
    <vt:lpwstr>Internal</vt:lpwstr>
  </property>
  <property fmtid="{D5CDD505-2E9C-101B-9397-08002B2CF9AE}" pid="17" name="MSIP_Label_8bb759f6-5337-4dc5-b19b-e74b6da11f8f_Application">
    <vt:lpwstr>Microsoft Azure Information Protection</vt:lpwstr>
  </property>
  <property fmtid="{D5CDD505-2E9C-101B-9397-08002B2CF9AE}" pid="18" name="MSIP_Label_8bb759f6-5337-4dc5-b19b-e74b6da11f8f_Parent">
    <vt:lpwstr>585f1f62-8d2b-4457-869c-0a13c6549635</vt:lpwstr>
  </property>
  <property fmtid="{D5CDD505-2E9C-101B-9397-08002B2CF9AE}" pid="19" name="MSIP_Label_8bb759f6-5337-4dc5-b19b-e74b6da11f8f_Extended_MSFT_Method">
    <vt:lpwstr>Automatic</vt:lpwstr>
  </property>
  <property fmtid="{D5CDD505-2E9C-101B-9397-08002B2CF9AE}" pid="20" name="Sensitivity">
    <vt:lpwstr>Private Internal</vt:lpwstr>
  </property>
</Properties>
</file>